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4"/>
    <p:sldMasterId id="2147483685" r:id="rId5"/>
  </p:sldMasterIdLst>
  <p:notesMasterIdLst>
    <p:notesMasterId r:id="rId18"/>
  </p:notesMasterIdLst>
  <p:handoutMasterIdLst>
    <p:handoutMasterId r:id="rId19"/>
  </p:handoutMasterIdLst>
  <p:sldIdLst>
    <p:sldId id="1577" r:id="rId6"/>
    <p:sldId id="257" r:id="rId7"/>
    <p:sldId id="262" r:id="rId8"/>
    <p:sldId id="1578" r:id="rId9"/>
    <p:sldId id="265" r:id="rId10"/>
    <p:sldId id="266" r:id="rId11"/>
    <p:sldId id="1579" r:id="rId12"/>
    <p:sldId id="1580" r:id="rId13"/>
    <p:sldId id="1581" r:id="rId14"/>
    <p:sldId id="1582" r:id="rId15"/>
    <p:sldId id="1583" r:id="rId16"/>
    <p:sldId id="25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dern Love" panose="020B0604020202020204" charset="0"/>
      <p:regular r:id="rId26"/>
    </p:embeddedFont>
    <p:embeddedFont>
      <p:font typeface="The Hand" panose="020B0604020202020204" charset="0"/>
      <p:regular r:id="rId27"/>
      <p:bold r:id="rId28"/>
    </p:embeddedFont>
    <p:embeddedFont>
      <p:font typeface="Work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Paola Morales Castellanos" initials="NPMC" lastIdx="1" clrIdx="0">
    <p:extLst>
      <p:ext uri="{19B8F6BF-5375-455C-9EA6-DF929625EA0E}">
        <p15:presenceInfo xmlns:p15="http://schemas.microsoft.com/office/powerpoint/2012/main" userId="S::nmorales@ani.gov.co::4871f62d-c1e7-48ed-9e43-50a2139733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57B"/>
    <a:srgbClr val="FABD17"/>
    <a:srgbClr val="1E2352"/>
    <a:srgbClr val="74409B"/>
    <a:srgbClr val="8EDCF8"/>
    <a:srgbClr val="12437A"/>
    <a:srgbClr val="F0F0F0"/>
    <a:srgbClr val="E8E8E8"/>
    <a:srgbClr val="7FB3A3"/>
    <a:srgbClr val="4B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D3E06-9FB0-F6BB-9C42-A94D95242029}" v="29" dt="2022-02-09T13:58:00.996"/>
    <p1510:client id="{99815B84-1283-691B-E217-A455145E9767}" v="1" dt="2022-02-07T22:10:56.112"/>
    <p1510:client id="{B6DE1CB8-5366-40A0-8681-966E1537599F}" v="6" dt="2022-02-09T13:32:55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Leidy Leal Díaz" userId="67dc7eb6-a51a-4c43-855e-0938143e7d9a" providerId="ADAL" clId="{CD31A6AA-6B4A-456B-BDAE-34382D102915}"/>
    <pc:docChg chg="undo custSel modSld">
      <pc:chgData name="Lina Leidy Leal Díaz" userId="67dc7eb6-a51a-4c43-855e-0938143e7d9a" providerId="ADAL" clId="{CD31A6AA-6B4A-456B-BDAE-34382D102915}" dt="2022-02-08T01:09:20.355" v="89" actId="6549"/>
      <pc:docMkLst>
        <pc:docMk/>
      </pc:docMkLst>
      <pc:sldChg chg="modSp mod">
        <pc:chgData name="Lina Leidy Leal Díaz" userId="67dc7eb6-a51a-4c43-855e-0938143e7d9a" providerId="ADAL" clId="{CD31A6AA-6B4A-456B-BDAE-34382D102915}" dt="2022-02-08T01:09:20.355" v="89" actId="6549"/>
        <pc:sldMkLst>
          <pc:docMk/>
          <pc:sldMk cId="3910318197" sldId="262"/>
        </pc:sldMkLst>
        <pc:spChg chg="mod">
          <ac:chgData name="Lina Leidy Leal Díaz" userId="67dc7eb6-a51a-4c43-855e-0938143e7d9a" providerId="ADAL" clId="{CD31A6AA-6B4A-456B-BDAE-34382D102915}" dt="2022-02-08T01:09:20.355" v="89" actId="6549"/>
          <ac:spMkLst>
            <pc:docMk/>
            <pc:sldMk cId="3910318197" sldId="262"/>
            <ac:spMk id="2" creationId="{C60FBABF-E9F0-498E-986B-E073A50991F1}"/>
          </ac:spMkLst>
        </pc:spChg>
      </pc:sldChg>
    </pc:docChg>
  </pc:docChgLst>
  <pc:docChgLst>
    <pc:chgData name="Ingrid Johanna Maldonado Martinez" userId="S::imaldonado@ani.gov.co::3baf105b-5bb8-42c7-958a-ef311158e289" providerId="AD" clId="Web-{1A1D3E06-9FB0-F6BB-9C42-A94D95242029}"/>
    <pc:docChg chg="modSld">
      <pc:chgData name="Ingrid Johanna Maldonado Martinez" userId="S::imaldonado@ani.gov.co::3baf105b-5bb8-42c7-958a-ef311158e289" providerId="AD" clId="Web-{1A1D3E06-9FB0-F6BB-9C42-A94D95242029}" dt="2022-02-09T13:58:00.996" v="14" actId="20577"/>
      <pc:docMkLst>
        <pc:docMk/>
      </pc:docMkLst>
      <pc:sldChg chg="modSp">
        <pc:chgData name="Ingrid Johanna Maldonado Martinez" userId="S::imaldonado@ani.gov.co::3baf105b-5bb8-42c7-958a-ef311158e289" providerId="AD" clId="Web-{1A1D3E06-9FB0-F6BB-9C42-A94D95242029}" dt="2022-02-09T13:58:00.996" v="14" actId="20577"/>
        <pc:sldMkLst>
          <pc:docMk/>
          <pc:sldMk cId="2894459531" sldId="1578"/>
        </pc:sldMkLst>
        <pc:spChg chg="mod">
          <ac:chgData name="Ingrid Johanna Maldonado Martinez" userId="S::imaldonado@ani.gov.co::3baf105b-5bb8-42c7-958a-ef311158e289" providerId="AD" clId="Web-{1A1D3E06-9FB0-F6BB-9C42-A94D95242029}" dt="2022-02-09T13:58:00.996" v="14" actId="20577"/>
          <ac:spMkLst>
            <pc:docMk/>
            <pc:sldMk cId="2894459531" sldId="1578"/>
            <ac:spMk id="2" creationId="{C60FBABF-E9F0-498E-986B-E073A50991F1}"/>
          </ac:spMkLst>
        </pc:spChg>
      </pc:sldChg>
    </pc:docChg>
  </pc:docChgLst>
  <pc:docChgLst>
    <pc:chgData name="Ingrid Johanna Maldonado Martinez" userId="S::imaldonado@ani.gov.co::3baf105b-5bb8-42c7-958a-ef311158e289" providerId="AD" clId="Web-{99815B84-1283-691B-E217-A455145E9767}"/>
    <pc:docChg chg="delSld">
      <pc:chgData name="Ingrid Johanna Maldonado Martinez" userId="S::imaldonado@ani.gov.co::3baf105b-5bb8-42c7-958a-ef311158e289" providerId="AD" clId="Web-{99815B84-1283-691B-E217-A455145E9767}" dt="2022-02-07T22:10:56.112" v="0"/>
      <pc:docMkLst>
        <pc:docMk/>
      </pc:docMkLst>
      <pc:sldChg chg="del">
        <pc:chgData name="Ingrid Johanna Maldonado Martinez" userId="S::imaldonado@ani.gov.co::3baf105b-5bb8-42c7-958a-ef311158e289" providerId="AD" clId="Web-{99815B84-1283-691B-E217-A455145E9767}" dt="2022-02-07T22:10:56.112" v="0"/>
        <pc:sldMkLst>
          <pc:docMk/>
          <pc:sldMk cId="507560169" sldId="267"/>
        </pc:sldMkLst>
      </pc:sldChg>
    </pc:docChg>
  </pc:docChgLst>
  <pc:docChgLst>
    <pc:chgData name="Ingrid Johanna Maldonado Martinez" userId="S::imaldonado@ani.gov.co::3baf105b-5bb8-42c7-958a-ef311158e289" providerId="AD" clId="Web-{B6DE1CB8-5366-40A0-8681-966E1537599F}"/>
    <pc:docChg chg="modSld">
      <pc:chgData name="Ingrid Johanna Maldonado Martinez" userId="S::imaldonado@ani.gov.co::3baf105b-5bb8-42c7-958a-ef311158e289" providerId="AD" clId="Web-{B6DE1CB8-5366-40A0-8681-966E1537599F}" dt="2022-02-09T13:32:55.572" v="5" actId="1076"/>
      <pc:docMkLst>
        <pc:docMk/>
      </pc:docMkLst>
      <pc:sldChg chg="modSp">
        <pc:chgData name="Ingrid Johanna Maldonado Martinez" userId="S::imaldonado@ani.gov.co::3baf105b-5bb8-42c7-958a-ef311158e289" providerId="AD" clId="Web-{B6DE1CB8-5366-40A0-8681-966E1537599F}" dt="2022-02-09T13:32:55.572" v="5" actId="1076"/>
        <pc:sldMkLst>
          <pc:docMk/>
          <pc:sldMk cId="1281120097" sldId="257"/>
        </pc:sldMkLst>
        <pc:spChg chg="mod">
          <ac:chgData name="Ingrid Johanna Maldonado Martinez" userId="S::imaldonado@ani.gov.co::3baf105b-5bb8-42c7-958a-ef311158e289" providerId="AD" clId="Web-{B6DE1CB8-5366-40A0-8681-966E1537599F}" dt="2022-02-09T13:32:53.525" v="4" actId="1076"/>
          <ac:spMkLst>
            <pc:docMk/>
            <pc:sldMk cId="1281120097" sldId="257"/>
            <ac:spMk id="11" creationId="{BF426AFE-A8B7-4509-8C45-DF8D38C7B64C}"/>
          </ac:spMkLst>
        </pc:spChg>
        <pc:spChg chg="mod">
          <ac:chgData name="Ingrid Johanna Maldonado Martinez" userId="S::imaldonado@ani.gov.co::3baf105b-5bb8-42c7-958a-ef311158e289" providerId="AD" clId="Web-{B6DE1CB8-5366-40A0-8681-966E1537599F}" dt="2022-02-09T13:32:55.572" v="5" actId="1076"/>
          <ac:spMkLst>
            <pc:docMk/>
            <pc:sldMk cId="1281120097" sldId="257"/>
            <ac:spMk id="13" creationId="{ED30FD7B-FCFC-4AC8-8808-87D741A87BC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336042"/>
            <a:ext cx="7886700" cy="305181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3737610"/>
            <a:ext cx="7886700" cy="843534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oogle Shape;95;p14">
            <a:extLst>
              <a:ext uri="{FF2B5EF4-FFF2-40B4-BE49-F238E27FC236}">
                <a16:creationId xmlns:a16="http://schemas.microsoft.com/office/drawing/2014/main" id="{6D91DE50-28C8-45CE-8DF4-E480EABD13D7}"/>
              </a:ext>
            </a:extLst>
          </p:cNvPr>
          <p:cNvSpPr txBox="1"/>
          <p:nvPr userDrawn="1"/>
        </p:nvSpPr>
        <p:spPr>
          <a:xfrm>
            <a:off x="8299683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AA4FCB-3E87-405F-A543-BC7BD34DA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5FECB5-FAB9-4103-B276-0263B91D51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9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88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260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183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001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762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767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308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740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2811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038"/>
            <a:ext cx="7886700" cy="31889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6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944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299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375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6042"/>
            <a:ext cx="7886700" cy="305181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3737610"/>
            <a:ext cx="7886700" cy="84353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47038"/>
            <a:ext cx="3886200" cy="3188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47038"/>
            <a:ext cx="3886200" cy="3188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628649" y="1282446"/>
            <a:ext cx="7886700" cy="20574"/>
          </a:xfrm>
          <a:custGeom>
            <a:avLst/>
            <a:gdLst>
              <a:gd name="connsiteX0" fmla="*/ 0 w 7886700"/>
              <a:gd name="connsiteY0" fmla="*/ 0 h 20574"/>
              <a:gd name="connsiteX1" fmla="*/ 420624 w 7886700"/>
              <a:gd name="connsiteY1" fmla="*/ 0 h 20574"/>
              <a:gd name="connsiteX2" fmla="*/ 1156716 w 7886700"/>
              <a:gd name="connsiteY2" fmla="*/ 0 h 20574"/>
              <a:gd name="connsiteX3" fmla="*/ 1577340 w 7886700"/>
              <a:gd name="connsiteY3" fmla="*/ 0 h 20574"/>
              <a:gd name="connsiteX4" fmla="*/ 2155698 w 7886700"/>
              <a:gd name="connsiteY4" fmla="*/ 0 h 20574"/>
              <a:gd name="connsiteX5" fmla="*/ 2970657 w 7886700"/>
              <a:gd name="connsiteY5" fmla="*/ 0 h 20574"/>
              <a:gd name="connsiteX6" fmla="*/ 3627882 w 7886700"/>
              <a:gd name="connsiteY6" fmla="*/ 0 h 20574"/>
              <a:gd name="connsiteX7" fmla="*/ 4363974 w 7886700"/>
              <a:gd name="connsiteY7" fmla="*/ 0 h 20574"/>
              <a:gd name="connsiteX8" fmla="*/ 4942332 w 7886700"/>
              <a:gd name="connsiteY8" fmla="*/ 0 h 20574"/>
              <a:gd name="connsiteX9" fmla="*/ 5599557 w 7886700"/>
              <a:gd name="connsiteY9" fmla="*/ 0 h 20574"/>
              <a:gd name="connsiteX10" fmla="*/ 6414516 w 7886700"/>
              <a:gd name="connsiteY10" fmla="*/ 0 h 20574"/>
              <a:gd name="connsiteX11" fmla="*/ 6914007 w 7886700"/>
              <a:gd name="connsiteY11" fmla="*/ 0 h 20574"/>
              <a:gd name="connsiteX12" fmla="*/ 7886700 w 7886700"/>
              <a:gd name="connsiteY12" fmla="*/ 0 h 20574"/>
              <a:gd name="connsiteX13" fmla="*/ 7886700 w 7886700"/>
              <a:gd name="connsiteY13" fmla="*/ 20574 h 20574"/>
              <a:gd name="connsiteX14" fmla="*/ 7308342 w 7886700"/>
              <a:gd name="connsiteY14" fmla="*/ 20574 h 20574"/>
              <a:gd name="connsiteX15" fmla="*/ 6887718 w 7886700"/>
              <a:gd name="connsiteY15" fmla="*/ 20574 h 20574"/>
              <a:gd name="connsiteX16" fmla="*/ 6230493 w 7886700"/>
              <a:gd name="connsiteY16" fmla="*/ 20574 h 20574"/>
              <a:gd name="connsiteX17" fmla="*/ 5731002 w 7886700"/>
              <a:gd name="connsiteY17" fmla="*/ 20574 h 20574"/>
              <a:gd name="connsiteX18" fmla="*/ 5073777 w 7886700"/>
              <a:gd name="connsiteY18" fmla="*/ 20574 h 20574"/>
              <a:gd name="connsiteX19" fmla="*/ 4416552 w 7886700"/>
              <a:gd name="connsiteY19" fmla="*/ 20574 h 20574"/>
              <a:gd name="connsiteX20" fmla="*/ 3759327 w 7886700"/>
              <a:gd name="connsiteY20" fmla="*/ 20574 h 20574"/>
              <a:gd name="connsiteX21" fmla="*/ 3102102 w 7886700"/>
              <a:gd name="connsiteY21" fmla="*/ 20574 h 20574"/>
              <a:gd name="connsiteX22" fmla="*/ 2523744 w 7886700"/>
              <a:gd name="connsiteY22" fmla="*/ 20574 h 20574"/>
              <a:gd name="connsiteX23" fmla="*/ 1787652 w 7886700"/>
              <a:gd name="connsiteY23" fmla="*/ 20574 h 20574"/>
              <a:gd name="connsiteX24" fmla="*/ 1130427 w 7886700"/>
              <a:gd name="connsiteY24" fmla="*/ 20574 h 20574"/>
              <a:gd name="connsiteX25" fmla="*/ 0 w 7886700"/>
              <a:gd name="connsiteY25" fmla="*/ 20574 h 20574"/>
              <a:gd name="connsiteX26" fmla="*/ 0 w 7886700"/>
              <a:gd name="connsiteY26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6700" h="20574" fill="none" extrusionOk="0">
                <a:moveTo>
                  <a:pt x="0" y="0"/>
                </a:moveTo>
                <a:cubicBezTo>
                  <a:pt x="157525" y="2723"/>
                  <a:pt x="287389" y="-6453"/>
                  <a:pt x="420624" y="0"/>
                </a:cubicBezTo>
                <a:cubicBezTo>
                  <a:pt x="553859" y="6453"/>
                  <a:pt x="825625" y="29874"/>
                  <a:pt x="1156716" y="0"/>
                </a:cubicBezTo>
                <a:cubicBezTo>
                  <a:pt x="1487807" y="-29874"/>
                  <a:pt x="1467015" y="9632"/>
                  <a:pt x="1577340" y="0"/>
                </a:cubicBezTo>
                <a:cubicBezTo>
                  <a:pt x="1687665" y="-9632"/>
                  <a:pt x="2024250" y="19395"/>
                  <a:pt x="2155698" y="0"/>
                </a:cubicBezTo>
                <a:cubicBezTo>
                  <a:pt x="2287146" y="-19395"/>
                  <a:pt x="2775210" y="-36481"/>
                  <a:pt x="2970657" y="0"/>
                </a:cubicBezTo>
                <a:cubicBezTo>
                  <a:pt x="3166104" y="36481"/>
                  <a:pt x="3456933" y="2822"/>
                  <a:pt x="3627882" y="0"/>
                </a:cubicBezTo>
                <a:cubicBezTo>
                  <a:pt x="3798831" y="-2822"/>
                  <a:pt x="4063535" y="23706"/>
                  <a:pt x="4363974" y="0"/>
                </a:cubicBezTo>
                <a:cubicBezTo>
                  <a:pt x="4664413" y="-23706"/>
                  <a:pt x="4721338" y="-85"/>
                  <a:pt x="4942332" y="0"/>
                </a:cubicBezTo>
                <a:cubicBezTo>
                  <a:pt x="5163326" y="85"/>
                  <a:pt x="5298512" y="10710"/>
                  <a:pt x="5599557" y="0"/>
                </a:cubicBezTo>
                <a:cubicBezTo>
                  <a:pt x="5900603" y="-10710"/>
                  <a:pt x="6095214" y="3467"/>
                  <a:pt x="6414516" y="0"/>
                </a:cubicBezTo>
                <a:cubicBezTo>
                  <a:pt x="6733818" y="-3467"/>
                  <a:pt x="6803711" y="5617"/>
                  <a:pt x="6914007" y="0"/>
                </a:cubicBezTo>
                <a:cubicBezTo>
                  <a:pt x="7024303" y="-5617"/>
                  <a:pt x="7602090" y="-33929"/>
                  <a:pt x="7886700" y="0"/>
                </a:cubicBezTo>
                <a:cubicBezTo>
                  <a:pt x="7887140" y="6295"/>
                  <a:pt x="7885688" y="11558"/>
                  <a:pt x="7886700" y="20574"/>
                </a:cubicBezTo>
                <a:cubicBezTo>
                  <a:pt x="7637258" y="10284"/>
                  <a:pt x="7575695" y="9871"/>
                  <a:pt x="7308342" y="20574"/>
                </a:cubicBezTo>
                <a:cubicBezTo>
                  <a:pt x="7040989" y="31277"/>
                  <a:pt x="7003134" y="37163"/>
                  <a:pt x="6887718" y="20574"/>
                </a:cubicBezTo>
                <a:cubicBezTo>
                  <a:pt x="6772302" y="3985"/>
                  <a:pt x="6488136" y="51389"/>
                  <a:pt x="6230493" y="20574"/>
                </a:cubicBezTo>
                <a:cubicBezTo>
                  <a:pt x="5972851" y="-10241"/>
                  <a:pt x="5929971" y="28764"/>
                  <a:pt x="5731002" y="20574"/>
                </a:cubicBezTo>
                <a:cubicBezTo>
                  <a:pt x="5532033" y="12384"/>
                  <a:pt x="5381360" y="21850"/>
                  <a:pt x="5073777" y="20574"/>
                </a:cubicBezTo>
                <a:cubicBezTo>
                  <a:pt x="4766194" y="19298"/>
                  <a:pt x="4713365" y="22453"/>
                  <a:pt x="4416552" y="20574"/>
                </a:cubicBezTo>
                <a:cubicBezTo>
                  <a:pt x="4119740" y="18695"/>
                  <a:pt x="3915304" y="21560"/>
                  <a:pt x="3759327" y="20574"/>
                </a:cubicBezTo>
                <a:cubicBezTo>
                  <a:pt x="3603351" y="19588"/>
                  <a:pt x="3375414" y="14360"/>
                  <a:pt x="3102102" y="20574"/>
                </a:cubicBezTo>
                <a:cubicBezTo>
                  <a:pt x="2828791" y="26788"/>
                  <a:pt x="2795766" y="12603"/>
                  <a:pt x="2523744" y="20574"/>
                </a:cubicBezTo>
                <a:cubicBezTo>
                  <a:pt x="2251722" y="28545"/>
                  <a:pt x="1947642" y="25435"/>
                  <a:pt x="1787652" y="20574"/>
                </a:cubicBezTo>
                <a:cubicBezTo>
                  <a:pt x="1627662" y="15713"/>
                  <a:pt x="1413335" y="22807"/>
                  <a:pt x="1130427" y="20574"/>
                </a:cubicBezTo>
                <a:cubicBezTo>
                  <a:pt x="847520" y="18341"/>
                  <a:pt x="292942" y="-20486"/>
                  <a:pt x="0" y="20574"/>
                </a:cubicBezTo>
                <a:cubicBezTo>
                  <a:pt x="929" y="11485"/>
                  <a:pt x="125" y="9213"/>
                  <a:pt x="0" y="0"/>
                </a:cubicBezTo>
                <a:close/>
              </a:path>
              <a:path w="7886700" h="20574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7055" y="5465"/>
                  <a:pt x="7886440" y="14230"/>
                  <a:pt x="7886700" y="20574"/>
                </a:cubicBezTo>
                <a:cubicBezTo>
                  <a:pt x="7752936" y="30980"/>
                  <a:pt x="7671143" y="15382"/>
                  <a:pt x="7466076" y="20574"/>
                </a:cubicBezTo>
                <a:cubicBezTo>
                  <a:pt x="7261009" y="25766"/>
                  <a:pt x="7039949" y="39034"/>
                  <a:pt x="6651117" y="20574"/>
                </a:cubicBezTo>
                <a:cubicBezTo>
                  <a:pt x="6262285" y="2114"/>
                  <a:pt x="6379660" y="14574"/>
                  <a:pt x="6151626" y="20574"/>
                </a:cubicBezTo>
                <a:cubicBezTo>
                  <a:pt x="5923592" y="26574"/>
                  <a:pt x="5816137" y="42595"/>
                  <a:pt x="5494401" y="20574"/>
                </a:cubicBezTo>
                <a:cubicBezTo>
                  <a:pt x="5172665" y="-1447"/>
                  <a:pt x="5022009" y="7288"/>
                  <a:pt x="4679442" y="20574"/>
                </a:cubicBezTo>
                <a:cubicBezTo>
                  <a:pt x="4336875" y="33860"/>
                  <a:pt x="4169241" y="-11410"/>
                  <a:pt x="4022217" y="20574"/>
                </a:cubicBezTo>
                <a:cubicBezTo>
                  <a:pt x="3875193" y="52558"/>
                  <a:pt x="3723776" y="39340"/>
                  <a:pt x="3601593" y="20574"/>
                </a:cubicBezTo>
                <a:cubicBezTo>
                  <a:pt x="3479410" y="1808"/>
                  <a:pt x="3283834" y="13589"/>
                  <a:pt x="3102102" y="20574"/>
                </a:cubicBezTo>
                <a:cubicBezTo>
                  <a:pt x="2920370" y="27559"/>
                  <a:pt x="2467386" y="28546"/>
                  <a:pt x="2287143" y="20574"/>
                </a:cubicBezTo>
                <a:cubicBezTo>
                  <a:pt x="2106900" y="12602"/>
                  <a:pt x="1798848" y="52698"/>
                  <a:pt x="1629918" y="20574"/>
                </a:cubicBezTo>
                <a:cubicBezTo>
                  <a:pt x="1460989" y="-11550"/>
                  <a:pt x="1324115" y="28055"/>
                  <a:pt x="1130427" y="20574"/>
                </a:cubicBezTo>
                <a:cubicBezTo>
                  <a:pt x="936739" y="13093"/>
                  <a:pt x="302034" y="23285"/>
                  <a:pt x="0" y="20574"/>
                </a:cubicBezTo>
                <a:cubicBezTo>
                  <a:pt x="-40" y="12796"/>
                  <a:pt x="-161" y="5458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7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53896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194560"/>
            <a:ext cx="3868340" cy="2448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53896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194560"/>
            <a:ext cx="3887391" cy="2448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628649" y="1282446"/>
            <a:ext cx="7886700" cy="20574"/>
          </a:xfrm>
          <a:custGeom>
            <a:avLst/>
            <a:gdLst>
              <a:gd name="connsiteX0" fmla="*/ 0 w 7886700"/>
              <a:gd name="connsiteY0" fmla="*/ 0 h 20574"/>
              <a:gd name="connsiteX1" fmla="*/ 420624 w 7886700"/>
              <a:gd name="connsiteY1" fmla="*/ 0 h 20574"/>
              <a:gd name="connsiteX2" fmla="*/ 1156716 w 7886700"/>
              <a:gd name="connsiteY2" fmla="*/ 0 h 20574"/>
              <a:gd name="connsiteX3" fmla="*/ 1577340 w 7886700"/>
              <a:gd name="connsiteY3" fmla="*/ 0 h 20574"/>
              <a:gd name="connsiteX4" fmla="*/ 2155698 w 7886700"/>
              <a:gd name="connsiteY4" fmla="*/ 0 h 20574"/>
              <a:gd name="connsiteX5" fmla="*/ 2970657 w 7886700"/>
              <a:gd name="connsiteY5" fmla="*/ 0 h 20574"/>
              <a:gd name="connsiteX6" fmla="*/ 3627882 w 7886700"/>
              <a:gd name="connsiteY6" fmla="*/ 0 h 20574"/>
              <a:gd name="connsiteX7" fmla="*/ 4363974 w 7886700"/>
              <a:gd name="connsiteY7" fmla="*/ 0 h 20574"/>
              <a:gd name="connsiteX8" fmla="*/ 4942332 w 7886700"/>
              <a:gd name="connsiteY8" fmla="*/ 0 h 20574"/>
              <a:gd name="connsiteX9" fmla="*/ 5599557 w 7886700"/>
              <a:gd name="connsiteY9" fmla="*/ 0 h 20574"/>
              <a:gd name="connsiteX10" fmla="*/ 6414516 w 7886700"/>
              <a:gd name="connsiteY10" fmla="*/ 0 h 20574"/>
              <a:gd name="connsiteX11" fmla="*/ 6914007 w 7886700"/>
              <a:gd name="connsiteY11" fmla="*/ 0 h 20574"/>
              <a:gd name="connsiteX12" fmla="*/ 7886700 w 7886700"/>
              <a:gd name="connsiteY12" fmla="*/ 0 h 20574"/>
              <a:gd name="connsiteX13" fmla="*/ 7886700 w 7886700"/>
              <a:gd name="connsiteY13" fmla="*/ 20574 h 20574"/>
              <a:gd name="connsiteX14" fmla="*/ 7308342 w 7886700"/>
              <a:gd name="connsiteY14" fmla="*/ 20574 h 20574"/>
              <a:gd name="connsiteX15" fmla="*/ 6887718 w 7886700"/>
              <a:gd name="connsiteY15" fmla="*/ 20574 h 20574"/>
              <a:gd name="connsiteX16" fmla="*/ 6230493 w 7886700"/>
              <a:gd name="connsiteY16" fmla="*/ 20574 h 20574"/>
              <a:gd name="connsiteX17" fmla="*/ 5731002 w 7886700"/>
              <a:gd name="connsiteY17" fmla="*/ 20574 h 20574"/>
              <a:gd name="connsiteX18" fmla="*/ 5073777 w 7886700"/>
              <a:gd name="connsiteY18" fmla="*/ 20574 h 20574"/>
              <a:gd name="connsiteX19" fmla="*/ 4416552 w 7886700"/>
              <a:gd name="connsiteY19" fmla="*/ 20574 h 20574"/>
              <a:gd name="connsiteX20" fmla="*/ 3759327 w 7886700"/>
              <a:gd name="connsiteY20" fmla="*/ 20574 h 20574"/>
              <a:gd name="connsiteX21" fmla="*/ 3102102 w 7886700"/>
              <a:gd name="connsiteY21" fmla="*/ 20574 h 20574"/>
              <a:gd name="connsiteX22" fmla="*/ 2523744 w 7886700"/>
              <a:gd name="connsiteY22" fmla="*/ 20574 h 20574"/>
              <a:gd name="connsiteX23" fmla="*/ 1787652 w 7886700"/>
              <a:gd name="connsiteY23" fmla="*/ 20574 h 20574"/>
              <a:gd name="connsiteX24" fmla="*/ 1130427 w 7886700"/>
              <a:gd name="connsiteY24" fmla="*/ 20574 h 20574"/>
              <a:gd name="connsiteX25" fmla="*/ 0 w 7886700"/>
              <a:gd name="connsiteY25" fmla="*/ 20574 h 20574"/>
              <a:gd name="connsiteX26" fmla="*/ 0 w 7886700"/>
              <a:gd name="connsiteY26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6700" h="20574" fill="none" extrusionOk="0">
                <a:moveTo>
                  <a:pt x="0" y="0"/>
                </a:moveTo>
                <a:cubicBezTo>
                  <a:pt x="157525" y="2723"/>
                  <a:pt x="287389" y="-6453"/>
                  <a:pt x="420624" y="0"/>
                </a:cubicBezTo>
                <a:cubicBezTo>
                  <a:pt x="553859" y="6453"/>
                  <a:pt x="825625" y="29874"/>
                  <a:pt x="1156716" y="0"/>
                </a:cubicBezTo>
                <a:cubicBezTo>
                  <a:pt x="1487807" y="-29874"/>
                  <a:pt x="1467015" y="9632"/>
                  <a:pt x="1577340" y="0"/>
                </a:cubicBezTo>
                <a:cubicBezTo>
                  <a:pt x="1687665" y="-9632"/>
                  <a:pt x="2024250" y="19395"/>
                  <a:pt x="2155698" y="0"/>
                </a:cubicBezTo>
                <a:cubicBezTo>
                  <a:pt x="2287146" y="-19395"/>
                  <a:pt x="2775210" y="-36481"/>
                  <a:pt x="2970657" y="0"/>
                </a:cubicBezTo>
                <a:cubicBezTo>
                  <a:pt x="3166104" y="36481"/>
                  <a:pt x="3456933" y="2822"/>
                  <a:pt x="3627882" y="0"/>
                </a:cubicBezTo>
                <a:cubicBezTo>
                  <a:pt x="3798831" y="-2822"/>
                  <a:pt x="4063535" y="23706"/>
                  <a:pt x="4363974" y="0"/>
                </a:cubicBezTo>
                <a:cubicBezTo>
                  <a:pt x="4664413" y="-23706"/>
                  <a:pt x="4721338" y="-85"/>
                  <a:pt x="4942332" y="0"/>
                </a:cubicBezTo>
                <a:cubicBezTo>
                  <a:pt x="5163326" y="85"/>
                  <a:pt x="5298512" y="10710"/>
                  <a:pt x="5599557" y="0"/>
                </a:cubicBezTo>
                <a:cubicBezTo>
                  <a:pt x="5900603" y="-10710"/>
                  <a:pt x="6095214" y="3467"/>
                  <a:pt x="6414516" y="0"/>
                </a:cubicBezTo>
                <a:cubicBezTo>
                  <a:pt x="6733818" y="-3467"/>
                  <a:pt x="6803711" y="5617"/>
                  <a:pt x="6914007" y="0"/>
                </a:cubicBezTo>
                <a:cubicBezTo>
                  <a:pt x="7024303" y="-5617"/>
                  <a:pt x="7602090" y="-33929"/>
                  <a:pt x="7886700" y="0"/>
                </a:cubicBezTo>
                <a:cubicBezTo>
                  <a:pt x="7887140" y="6295"/>
                  <a:pt x="7885688" y="11558"/>
                  <a:pt x="7886700" y="20574"/>
                </a:cubicBezTo>
                <a:cubicBezTo>
                  <a:pt x="7637258" y="10284"/>
                  <a:pt x="7575695" y="9871"/>
                  <a:pt x="7308342" y="20574"/>
                </a:cubicBezTo>
                <a:cubicBezTo>
                  <a:pt x="7040989" y="31277"/>
                  <a:pt x="7003134" y="37163"/>
                  <a:pt x="6887718" y="20574"/>
                </a:cubicBezTo>
                <a:cubicBezTo>
                  <a:pt x="6772302" y="3985"/>
                  <a:pt x="6488136" y="51389"/>
                  <a:pt x="6230493" y="20574"/>
                </a:cubicBezTo>
                <a:cubicBezTo>
                  <a:pt x="5972851" y="-10241"/>
                  <a:pt x="5929971" y="28764"/>
                  <a:pt x="5731002" y="20574"/>
                </a:cubicBezTo>
                <a:cubicBezTo>
                  <a:pt x="5532033" y="12384"/>
                  <a:pt x="5381360" y="21850"/>
                  <a:pt x="5073777" y="20574"/>
                </a:cubicBezTo>
                <a:cubicBezTo>
                  <a:pt x="4766194" y="19298"/>
                  <a:pt x="4713365" y="22453"/>
                  <a:pt x="4416552" y="20574"/>
                </a:cubicBezTo>
                <a:cubicBezTo>
                  <a:pt x="4119740" y="18695"/>
                  <a:pt x="3915304" y="21560"/>
                  <a:pt x="3759327" y="20574"/>
                </a:cubicBezTo>
                <a:cubicBezTo>
                  <a:pt x="3603351" y="19588"/>
                  <a:pt x="3375414" y="14360"/>
                  <a:pt x="3102102" y="20574"/>
                </a:cubicBezTo>
                <a:cubicBezTo>
                  <a:pt x="2828791" y="26788"/>
                  <a:pt x="2795766" y="12603"/>
                  <a:pt x="2523744" y="20574"/>
                </a:cubicBezTo>
                <a:cubicBezTo>
                  <a:pt x="2251722" y="28545"/>
                  <a:pt x="1947642" y="25435"/>
                  <a:pt x="1787652" y="20574"/>
                </a:cubicBezTo>
                <a:cubicBezTo>
                  <a:pt x="1627662" y="15713"/>
                  <a:pt x="1413335" y="22807"/>
                  <a:pt x="1130427" y="20574"/>
                </a:cubicBezTo>
                <a:cubicBezTo>
                  <a:pt x="847520" y="18341"/>
                  <a:pt x="292942" y="-20486"/>
                  <a:pt x="0" y="20574"/>
                </a:cubicBezTo>
                <a:cubicBezTo>
                  <a:pt x="929" y="11485"/>
                  <a:pt x="125" y="9213"/>
                  <a:pt x="0" y="0"/>
                </a:cubicBezTo>
                <a:close/>
              </a:path>
              <a:path w="7886700" h="20574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7055" y="5465"/>
                  <a:pt x="7886440" y="14230"/>
                  <a:pt x="7886700" y="20574"/>
                </a:cubicBezTo>
                <a:cubicBezTo>
                  <a:pt x="7752936" y="30980"/>
                  <a:pt x="7671143" y="15382"/>
                  <a:pt x="7466076" y="20574"/>
                </a:cubicBezTo>
                <a:cubicBezTo>
                  <a:pt x="7261009" y="25766"/>
                  <a:pt x="7039949" y="39034"/>
                  <a:pt x="6651117" y="20574"/>
                </a:cubicBezTo>
                <a:cubicBezTo>
                  <a:pt x="6262285" y="2114"/>
                  <a:pt x="6379660" y="14574"/>
                  <a:pt x="6151626" y="20574"/>
                </a:cubicBezTo>
                <a:cubicBezTo>
                  <a:pt x="5923592" y="26574"/>
                  <a:pt x="5816137" y="42595"/>
                  <a:pt x="5494401" y="20574"/>
                </a:cubicBezTo>
                <a:cubicBezTo>
                  <a:pt x="5172665" y="-1447"/>
                  <a:pt x="5022009" y="7288"/>
                  <a:pt x="4679442" y="20574"/>
                </a:cubicBezTo>
                <a:cubicBezTo>
                  <a:pt x="4336875" y="33860"/>
                  <a:pt x="4169241" y="-11410"/>
                  <a:pt x="4022217" y="20574"/>
                </a:cubicBezTo>
                <a:cubicBezTo>
                  <a:pt x="3875193" y="52558"/>
                  <a:pt x="3723776" y="39340"/>
                  <a:pt x="3601593" y="20574"/>
                </a:cubicBezTo>
                <a:cubicBezTo>
                  <a:pt x="3479410" y="1808"/>
                  <a:pt x="3283834" y="13589"/>
                  <a:pt x="3102102" y="20574"/>
                </a:cubicBezTo>
                <a:cubicBezTo>
                  <a:pt x="2920370" y="27559"/>
                  <a:pt x="2467386" y="28546"/>
                  <a:pt x="2287143" y="20574"/>
                </a:cubicBezTo>
                <a:cubicBezTo>
                  <a:pt x="2106900" y="12602"/>
                  <a:pt x="1798848" y="52698"/>
                  <a:pt x="1629918" y="20574"/>
                </a:cubicBezTo>
                <a:cubicBezTo>
                  <a:pt x="1460989" y="-11550"/>
                  <a:pt x="1324115" y="28055"/>
                  <a:pt x="1130427" y="20574"/>
                </a:cubicBezTo>
                <a:cubicBezTo>
                  <a:pt x="936739" y="13093"/>
                  <a:pt x="302034" y="23285"/>
                  <a:pt x="0" y="20574"/>
                </a:cubicBezTo>
                <a:cubicBezTo>
                  <a:pt x="-40" y="12796"/>
                  <a:pt x="-161" y="5458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778" y="1296162"/>
            <a:ext cx="5836158" cy="2544318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2980655" y="3845169"/>
            <a:ext cx="3182692" cy="20574"/>
          </a:xfrm>
          <a:custGeom>
            <a:avLst/>
            <a:gdLst>
              <a:gd name="connsiteX0" fmla="*/ 0 w 3182692"/>
              <a:gd name="connsiteY0" fmla="*/ 0 h 20574"/>
              <a:gd name="connsiteX1" fmla="*/ 604711 w 3182692"/>
              <a:gd name="connsiteY1" fmla="*/ 0 h 20574"/>
              <a:gd name="connsiteX2" fmla="*/ 1241250 w 3182692"/>
              <a:gd name="connsiteY2" fmla="*/ 0 h 20574"/>
              <a:gd name="connsiteX3" fmla="*/ 1909615 w 3182692"/>
              <a:gd name="connsiteY3" fmla="*/ 0 h 20574"/>
              <a:gd name="connsiteX4" fmla="*/ 2577981 w 3182692"/>
              <a:gd name="connsiteY4" fmla="*/ 0 h 20574"/>
              <a:gd name="connsiteX5" fmla="*/ 3182692 w 3182692"/>
              <a:gd name="connsiteY5" fmla="*/ 0 h 20574"/>
              <a:gd name="connsiteX6" fmla="*/ 3182692 w 3182692"/>
              <a:gd name="connsiteY6" fmla="*/ 20574 h 20574"/>
              <a:gd name="connsiteX7" fmla="*/ 2482500 w 3182692"/>
              <a:gd name="connsiteY7" fmla="*/ 20574 h 20574"/>
              <a:gd name="connsiteX8" fmla="*/ 1782308 w 3182692"/>
              <a:gd name="connsiteY8" fmla="*/ 20574 h 20574"/>
              <a:gd name="connsiteX9" fmla="*/ 1145769 w 3182692"/>
              <a:gd name="connsiteY9" fmla="*/ 20574 h 20574"/>
              <a:gd name="connsiteX10" fmla="*/ 0 w 3182692"/>
              <a:gd name="connsiteY10" fmla="*/ 20574 h 20574"/>
              <a:gd name="connsiteX11" fmla="*/ 0 w 3182692"/>
              <a:gd name="connsiteY11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0574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869" y="8892"/>
                  <a:pt x="3183080" y="12703"/>
                  <a:pt x="3182692" y="20574"/>
                </a:cubicBezTo>
                <a:cubicBezTo>
                  <a:pt x="2998421" y="24028"/>
                  <a:pt x="2675038" y="21300"/>
                  <a:pt x="2482500" y="20574"/>
                </a:cubicBezTo>
                <a:cubicBezTo>
                  <a:pt x="2289962" y="19848"/>
                  <a:pt x="1930644" y="9120"/>
                  <a:pt x="1782308" y="20574"/>
                </a:cubicBezTo>
                <a:cubicBezTo>
                  <a:pt x="1633972" y="32028"/>
                  <a:pt x="1287388" y="294"/>
                  <a:pt x="1145769" y="20574"/>
                </a:cubicBezTo>
                <a:cubicBezTo>
                  <a:pt x="1004150" y="40854"/>
                  <a:pt x="256377" y="-35152"/>
                  <a:pt x="0" y="20574"/>
                </a:cubicBezTo>
                <a:cubicBezTo>
                  <a:pt x="-161" y="11630"/>
                  <a:pt x="139" y="4527"/>
                  <a:pt x="0" y="0"/>
                </a:cubicBezTo>
                <a:close/>
              </a:path>
              <a:path w="3182692" h="20574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3228" y="8886"/>
                  <a:pt x="3182047" y="10327"/>
                  <a:pt x="3182692" y="20574"/>
                </a:cubicBezTo>
                <a:cubicBezTo>
                  <a:pt x="3039109" y="-10415"/>
                  <a:pt x="2823860" y="16134"/>
                  <a:pt x="2546154" y="20574"/>
                </a:cubicBezTo>
                <a:cubicBezTo>
                  <a:pt x="2268448" y="25014"/>
                  <a:pt x="2098674" y="7577"/>
                  <a:pt x="1845961" y="20574"/>
                </a:cubicBezTo>
                <a:cubicBezTo>
                  <a:pt x="1593248" y="33571"/>
                  <a:pt x="1456743" y="29846"/>
                  <a:pt x="1304904" y="20574"/>
                </a:cubicBezTo>
                <a:cubicBezTo>
                  <a:pt x="1153065" y="11302"/>
                  <a:pt x="947204" y="13412"/>
                  <a:pt x="668365" y="20574"/>
                </a:cubicBezTo>
                <a:cubicBezTo>
                  <a:pt x="389526" y="27736"/>
                  <a:pt x="288244" y="-2342"/>
                  <a:pt x="0" y="20574"/>
                </a:cubicBezTo>
                <a:cubicBezTo>
                  <a:pt x="271" y="13936"/>
                  <a:pt x="-429" y="800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3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257175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0" y="411480"/>
            <a:ext cx="4539996" cy="4073652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83230"/>
            <a:ext cx="2949178" cy="15019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098119" y="2440607"/>
            <a:ext cx="3360420" cy="20574"/>
          </a:xfrm>
          <a:custGeom>
            <a:avLst/>
            <a:gdLst>
              <a:gd name="connsiteX0" fmla="*/ 0 w 3360420"/>
              <a:gd name="connsiteY0" fmla="*/ 0 h 20574"/>
              <a:gd name="connsiteX1" fmla="*/ 638480 w 3360420"/>
              <a:gd name="connsiteY1" fmla="*/ 0 h 20574"/>
              <a:gd name="connsiteX2" fmla="*/ 1310564 w 3360420"/>
              <a:gd name="connsiteY2" fmla="*/ 0 h 20574"/>
              <a:gd name="connsiteX3" fmla="*/ 2016252 w 3360420"/>
              <a:gd name="connsiteY3" fmla="*/ 0 h 20574"/>
              <a:gd name="connsiteX4" fmla="*/ 2721940 w 3360420"/>
              <a:gd name="connsiteY4" fmla="*/ 0 h 20574"/>
              <a:gd name="connsiteX5" fmla="*/ 3360420 w 3360420"/>
              <a:gd name="connsiteY5" fmla="*/ 0 h 20574"/>
              <a:gd name="connsiteX6" fmla="*/ 3360420 w 3360420"/>
              <a:gd name="connsiteY6" fmla="*/ 20574 h 20574"/>
              <a:gd name="connsiteX7" fmla="*/ 2621128 w 3360420"/>
              <a:gd name="connsiteY7" fmla="*/ 20574 h 20574"/>
              <a:gd name="connsiteX8" fmla="*/ 1881835 w 3360420"/>
              <a:gd name="connsiteY8" fmla="*/ 20574 h 20574"/>
              <a:gd name="connsiteX9" fmla="*/ 1209751 w 3360420"/>
              <a:gd name="connsiteY9" fmla="*/ 20574 h 20574"/>
              <a:gd name="connsiteX10" fmla="*/ 0 w 3360420"/>
              <a:gd name="connsiteY10" fmla="*/ 20574 h 20574"/>
              <a:gd name="connsiteX11" fmla="*/ 0 w 3360420"/>
              <a:gd name="connsiteY11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0420" h="20574" fill="none" extrusionOk="0">
                <a:moveTo>
                  <a:pt x="0" y="0"/>
                </a:moveTo>
                <a:cubicBezTo>
                  <a:pt x="173390" y="25775"/>
                  <a:pt x="488191" y="-28129"/>
                  <a:pt x="638480" y="0"/>
                </a:cubicBezTo>
                <a:cubicBezTo>
                  <a:pt x="788769" y="28129"/>
                  <a:pt x="1174965" y="-28957"/>
                  <a:pt x="1310564" y="0"/>
                </a:cubicBezTo>
                <a:cubicBezTo>
                  <a:pt x="1446163" y="28957"/>
                  <a:pt x="1725466" y="-34787"/>
                  <a:pt x="2016252" y="0"/>
                </a:cubicBezTo>
                <a:cubicBezTo>
                  <a:pt x="2307038" y="34787"/>
                  <a:pt x="2437945" y="-15142"/>
                  <a:pt x="2721940" y="0"/>
                </a:cubicBezTo>
                <a:cubicBezTo>
                  <a:pt x="3005935" y="15142"/>
                  <a:pt x="3141795" y="-10480"/>
                  <a:pt x="3360420" y="0"/>
                </a:cubicBezTo>
                <a:cubicBezTo>
                  <a:pt x="3359597" y="8892"/>
                  <a:pt x="3360808" y="12703"/>
                  <a:pt x="3360420" y="20574"/>
                </a:cubicBezTo>
                <a:cubicBezTo>
                  <a:pt x="3047302" y="-11983"/>
                  <a:pt x="2960325" y="17098"/>
                  <a:pt x="2621128" y="20574"/>
                </a:cubicBezTo>
                <a:cubicBezTo>
                  <a:pt x="2281931" y="24050"/>
                  <a:pt x="2176842" y="33702"/>
                  <a:pt x="1881835" y="20574"/>
                </a:cubicBezTo>
                <a:cubicBezTo>
                  <a:pt x="1586828" y="7446"/>
                  <a:pt x="1449984" y="-2138"/>
                  <a:pt x="1209751" y="20574"/>
                </a:cubicBezTo>
                <a:cubicBezTo>
                  <a:pt x="969518" y="43286"/>
                  <a:pt x="318488" y="62760"/>
                  <a:pt x="0" y="20574"/>
                </a:cubicBezTo>
                <a:cubicBezTo>
                  <a:pt x="-161" y="11630"/>
                  <a:pt x="139" y="4527"/>
                  <a:pt x="0" y="0"/>
                </a:cubicBezTo>
                <a:close/>
              </a:path>
              <a:path w="3360420" h="20574" stroke="0" extrusionOk="0">
                <a:moveTo>
                  <a:pt x="0" y="0"/>
                </a:moveTo>
                <a:cubicBezTo>
                  <a:pt x="152211" y="-10113"/>
                  <a:pt x="493092" y="-25529"/>
                  <a:pt x="638480" y="0"/>
                </a:cubicBezTo>
                <a:cubicBezTo>
                  <a:pt x="783868" y="25529"/>
                  <a:pt x="1051824" y="-19092"/>
                  <a:pt x="1209751" y="0"/>
                </a:cubicBezTo>
                <a:cubicBezTo>
                  <a:pt x="1367678" y="19092"/>
                  <a:pt x="1729599" y="16071"/>
                  <a:pt x="1949044" y="0"/>
                </a:cubicBezTo>
                <a:cubicBezTo>
                  <a:pt x="2168489" y="-16071"/>
                  <a:pt x="2323758" y="-4710"/>
                  <a:pt x="2587523" y="0"/>
                </a:cubicBezTo>
                <a:cubicBezTo>
                  <a:pt x="2851288" y="4710"/>
                  <a:pt x="3195571" y="-8175"/>
                  <a:pt x="3360420" y="0"/>
                </a:cubicBezTo>
                <a:cubicBezTo>
                  <a:pt x="3360956" y="8886"/>
                  <a:pt x="3359775" y="10327"/>
                  <a:pt x="3360420" y="20574"/>
                </a:cubicBezTo>
                <a:cubicBezTo>
                  <a:pt x="3025528" y="-8746"/>
                  <a:pt x="2845368" y="41895"/>
                  <a:pt x="2688336" y="20574"/>
                </a:cubicBezTo>
                <a:cubicBezTo>
                  <a:pt x="2531304" y="-747"/>
                  <a:pt x="2279760" y="-2784"/>
                  <a:pt x="1949044" y="20574"/>
                </a:cubicBezTo>
                <a:cubicBezTo>
                  <a:pt x="1618328" y="43932"/>
                  <a:pt x="1624903" y="14363"/>
                  <a:pt x="1377772" y="20574"/>
                </a:cubicBezTo>
                <a:cubicBezTo>
                  <a:pt x="1130641" y="26785"/>
                  <a:pt x="973925" y="-12225"/>
                  <a:pt x="705688" y="20574"/>
                </a:cubicBezTo>
                <a:cubicBezTo>
                  <a:pt x="437451" y="53373"/>
                  <a:pt x="236989" y="-6880"/>
                  <a:pt x="0" y="20574"/>
                </a:cubicBezTo>
                <a:cubicBezTo>
                  <a:pt x="271" y="13936"/>
                  <a:pt x="-429" y="800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4587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8940" cy="257175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77640" y="411480"/>
            <a:ext cx="4539996" cy="40736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83230"/>
            <a:ext cx="2948940" cy="15019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098548" y="2440607"/>
            <a:ext cx="3360420" cy="20574"/>
          </a:xfrm>
          <a:custGeom>
            <a:avLst/>
            <a:gdLst>
              <a:gd name="connsiteX0" fmla="*/ 0 w 3360420"/>
              <a:gd name="connsiteY0" fmla="*/ 0 h 20574"/>
              <a:gd name="connsiteX1" fmla="*/ 638480 w 3360420"/>
              <a:gd name="connsiteY1" fmla="*/ 0 h 20574"/>
              <a:gd name="connsiteX2" fmla="*/ 1310564 w 3360420"/>
              <a:gd name="connsiteY2" fmla="*/ 0 h 20574"/>
              <a:gd name="connsiteX3" fmla="*/ 2016252 w 3360420"/>
              <a:gd name="connsiteY3" fmla="*/ 0 h 20574"/>
              <a:gd name="connsiteX4" fmla="*/ 2721940 w 3360420"/>
              <a:gd name="connsiteY4" fmla="*/ 0 h 20574"/>
              <a:gd name="connsiteX5" fmla="*/ 3360420 w 3360420"/>
              <a:gd name="connsiteY5" fmla="*/ 0 h 20574"/>
              <a:gd name="connsiteX6" fmla="*/ 3360420 w 3360420"/>
              <a:gd name="connsiteY6" fmla="*/ 20574 h 20574"/>
              <a:gd name="connsiteX7" fmla="*/ 2621128 w 3360420"/>
              <a:gd name="connsiteY7" fmla="*/ 20574 h 20574"/>
              <a:gd name="connsiteX8" fmla="*/ 1881835 w 3360420"/>
              <a:gd name="connsiteY8" fmla="*/ 20574 h 20574"/>
              <a:gd name="connsiteX9" fmla="*/ 1209751 w 3360420"/>
              <a:gd name="connsiteY9" fmla="*/ 20574 h 20574"/>
              <a:gd name="connsiteX10" fmla="*/ 0 w 3360420"/>
              <a:gd name="connsiteY10" fmla="*/ 20574 h 20574"/>
              <a:gd name="connsiteX11" fmla="*/ 0 w 3360420"/>
              <a:gd name="connsiteY11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0420" h="20574" fill="none" extrusionOk="0">
                <a:moveTo>
                  <a:pt x="0" y="0"/>
                </a:moveTo>
                <a:cubicBezTo>
                  <a:pt x="173390" y="25775"/>
                  <a:pt x="488191" y="-28129"/>
                  <a:pt x="638480" y="0"/>
                </a:cubicBezTo>
                <a:cubicBezTo>
                  <a:pt x="788769" y="28129"/>
                  <a:pt x="1174965" y="-28957"/>
                  <a:pt x="1310564" y="0"/>
                </a:cubicBezTo>
                <a:cubicBezTo>
                  <a:pt x="1446163" y="28957"/>
                  <a:pt x="1725466" y="-34787"/>
                  <a:pt x="2016252" y="0"/>
                </a:cubicBezTo>
                <a:cubicBezTo>
                  <a:pt x="2307038" y="34787"/>
                  <a:pt x="2437945" y="-15142"/>
                  <a:pt x="2721940" y="0"/>
                </a:cubicBezTo>
                <a:cubicBezTo>
                  <a:pt x="3005935" y="15142"/>
                  <a:pt x="3141795" y="-10480"/>
                  <a:pt x="3360420" y="0"/>
                </a:cubicBezTo>
                <a:cubicBezTo>
                  <a:pt x="3359597" y="8892"/>
                  <a:pt x="3360808" y="12703"/>
                  <a:pt x="3360420" y="20574"/>
                </a:cubicBezTo>
                <a:cubicBezTo>
                  <a:pt x="3047302" y="-11983"/>
                  <a:pt x="2960325" y="17098"/>
                  <a:pt x="2621128" y="20574"/>
                </a:cubicBezTo>
                <a:cubicBezTo>
                  <a:pt x="2281931" y="24050"/>
                  <a:pt x="2176842" y="33702"/>
                  <a:pt x="1881835" y="20574"/>
                </a:cubicBezTo>
                <a:cubicBezTo>
                  <a:pt x="1586828" y="7446"/>
                  <a:pt x="1449984" y="-2138"/>
                  <a:pt x="1209751" y="20574"/>
                </a:cubicBezTo>
                <a:cubicBezTo>
                  <a:pt x="969518" y="43286"/>
                  <a:pt x="318488" y="62760"/>
                  <a:pt x="0" y="20574"/>
                </a:cubicBezTo>
                <a:cubicBezTo>
                  <a:pt x="-161" y="11630"/>
                  <a:pt x="139" y="4527"/>
                  <a:pt x="0" y="0"/>
                </a:cubicBezTo>
                <a:close/>
              </a:path>
              <a:path w="3360420" h="20574" stroke="0" extrusionOk="0">
                <a:moveTo>
                  <a:pt x="0" y="0"/>
                </a:moveTo>
                <a:cubicBezTo>
                  <a:pt x="152211" y="-10113"/>
                  <a:pt x="493092" y="-25529"/>
                  <a:pt x="638480" y="0"/>
                </a:cubicBezTo>
                <a:cubicBezTo>
                  <a:pt x="783868" y="25529"/>
                  <a:pt x="1051824" y="-19092"/>
                  <a:pt x="1209751" y="0"/>
                </a:cubicBezTo>
                <a:cubicBezTo>
                  <a:pt x="1367678" y="19092"/>
                  <a:pt x="1729599" y="16071"/>
                  <a:pt x="1949044" y="0"/>
                </a:cubicBezTo>
                <a:cubicBezTo>
                  <a:pt x="2168489" y="-16071"/>
                  <a:pt x="2323758" y="-4710"/>
                  <a:pt x="2587523" y="0"/>
                </a:cubicBezTo>
                <a:cubicBezTo>
                  <a:pt x="2851288" y="4710"/>
                  <a:pt x="3195571" y="-8175"/>
                  <a:pt x="3360420" y="0"/>
                </a:cubicBezTo>
                <a:cubicBezTo>
                  <a:pt x="3360956" y="8886"/>
                  <a:pt x="3359775" y="10327"/>
                  <a:pt x="3360420" y="20574"/>
                </a:cubicBezTo>
                <a:cubicBezTo>
                  <a:pt x="3025528" y="-8746"/>
                  <a:pt x="2845368" y="41895"/>
                  <a:pt x="2688336" y="20574"/>
                </a:cubicBezTo>
                <a:cubicBezTo>
                  <a:pt x="2531304" y="-747"/>
                  <a:pt x="2279760" y="-2784"/>
                  <a:pt x="1949044" y="20574"/>
                </a:cubicBezTo>
                <a:cubicBezTo>
                  <a:pt x="1618328" y="43932"/>
                  <a:pt x="1624903" y="14363"/>
                  <a:pt x="1377772" y="20574"/>
                </a:cubicBezTo>
                <a:cubicBezTo>
                  <a:pt x="1130641" y="26785"/>
                  <a:pt x="973925" y="-12225"/>
                  <a:pt x="705688" y="20574"/>
                </a:cubicBezTo>
                <a:cubicBezTo>
                  <a:pt x="437451" y="53373"/>
                  <a:pt x="236989" y="-6880"/>
                  <a:pt x="0" y="20574"/>
                </a:cubicBezTo>
                <a:cubicBezTo>
                  <a:pt x="271" y="13936"/>
                  <a:pt x="-429" y="800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9590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95;p14">
            <a:extLst>
              <a:ext uri="{FF2B5EF4-FFF2-40B4-BE49-F238E27FC236}">
                <a16:creationId xmlns:a16="http://schemas.microsoft.com/office/drawing/2014/main" id="{5EF9BB5F-2C6E-47F4-9CB2-8E24B6A8C2BA}"/>
              </a:ext>
            </a:extLst>
          </p:cNvPr>
          <p:cNvSpPr txBox="1"/>
          <p:nvPr userDrawn="1"/>
        </p:nvSpPr>
        <p:spPr>
          <a:xfrm>
            <a:off x="8299683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5F03EF-BC56-42A3-B9F5-B5EAD5AFD8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946E32C-26E1-4D64-8AAA-382E7BEF62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5074-7F46-CA40-952E-DAAF1DC92FF2}" type="datetimeFigureOut">
              <a:rPr lang="es-ES_tradnl" smtClean="0"/>
              <a:t>09/02/2022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DB81-B178-DF43-B95D-D5D8BAF764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94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office.com/r/dyhUMcP0jv" TargetMode="Externa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office.com/r/u2Phu9zAuq" TargetMode="Externa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office.com/r/x7MWvpkhDH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office.com/r/s9wWpQW5r3" TargetMode="Externa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office.com/r/Ptdn205E2g" TargetMode="Externa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2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11690" y="849086"/>
            <a:ext cx="2504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100" b="1" kern="12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SOCIALIZACIÓN </a:t>
            </a:r>
          </a:p>
          <a:p>
            <a:pPr defTabSz="342900">
              <a:buClrTx/>
            </a:pPr>
            <a:r>
              <a:rPr lang="es-CO" sz="2100" b="1" kern="12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LOGROS GC 2021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99067" y="1564667"/>
            <a:ext cx="2758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s-CO" sz="1500" kern="12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Diseño de la estrategia 2022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076185" y="3690523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s-ES_tradnl" sz="1200" kern="12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63534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5C05AF5-A792-4486-97CB-A0CCB23EF45F}"/>
              </a:ext>
            </a:extLst>
          </p:cNvPr>
          <p:cNvSpPr/>
          <p:nvPr/>
        </p:nvSpPr>
        <p:spPr>
          <a:xfrm>
            <a:off x="1482642" y="1602518"/>
            <a:ext cx="7321724" cy="96923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C41E36B-AEEE-460F-A219-3E5DD855EADE}"/>
              </a:ext>
            </a:extLst>
          </p:cNvPr>
          <p:cNvSpPr txBox="1"/>
          <p:nvPr/>
        </p:nvSpPr>
        <p:spPr>
          <a:xfrm>
            <a:off x="1936128" y="1617774"/>
            <a:ext cx="6731085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C2A4C"/>
                </a:solidFill>
                <a:latin typeface="Work Sans" panose="00000500000000000000"/>
                <a:cs typeface="Arial" pitchFamily="34" charset="0"/>
              </a:defRPr>
            </a:lvl1pPr>
          </a:lstStyle>
          <a:p>
            <a:pPr algn="just">
              <a:lnSpc>
                <a:spcPts val="2200"/>
              </a:lnSpc>
              <a:buClr>
                <a:srgbClr val="1E2352"/>
              </a:buClr>
            </a:pPr>
            <a:r>
              <a:rPr lang="es-MX" sz="2000">
                <a:solidFill>
                  <a:schemeClr val="bg1"/>
                </a:solidFill>
                <a:latin typeface="Arial" panose="020B0604020202020204" pitchFamily="34" charset="0"/>
              </a:rPr>
              <a:t>Aprovechar al máximo las herramientas tecnológicas para el almacenamiento, uso, apropiación y circulación del conocimiento.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98BA737-79C3-4717-B951-D1954CDDA9C3}"/>
              </a:ext>
            </a:extLst>
          </p:cNvPr>
          <p:cNvGrpSpPr/>
          <p:nvPr/>
        </p:nvGrpSpPr>
        <p:grpSpPr>
          <a:xfrm>
            <a:off x="551547" y="1457363"/>
            <a:ext cx="1288057" cy="1288057"/>
            <a:chOff x="751184" y="708201"/>
            <a:chExt cx="1008000" cy="100800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1701EFF-C88E-495C-BC50-BEAC19647DA6}"/>
                </a:ext>
              </a:extLst>
            </p:cNvPr>
            <p:cNvSpPr/>
            <p:nvPr/>
          </p:nvSpPr>
          <p:spPr>
            <a:xfrm>
              <a:off x="751184" y="708201"/>
              <a:ext cx="1008000" cy="10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EDC96A9C-7C88-40B3-95A6-80B708BD3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027" b="92603" l="10000" r="93158">
                          <a14:foregroundMark x1="34474" y1="45205" x2="34474" y2="45205"/>
                          <a14:foregroundMark x1="27105" y1="48493" x2="27105" y2="48493"/>
                          <a14:foregroundMark x1="56579" y1="6575" x2="56579" y2="6575"/>
                          <a14:foregroundMark x1="93158" y1="52329" x2="93158" y2="52329"/>
                          <a14:foregroundMark x1="52632" y1="92603" x2="52632" y2="92603"/>
                        </a14:backgroundRemoval>
                      </a14:imgEffect>
                      <a14:imgEffect>
                        <a14:saturation sat="2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312" y="864397"/>
              <a:ext cx="543178" cy="502496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3F1998B-C1D6-4E79-B056-C2761A92DAB7}"/>
                </a:ext>
              </a:extLst>
            </p:cNvPr>
            <p:cNvSpPr txBox="1"/>
            <p:nvPr/>
          </p:nvSpPr>
          <p:spPr>
            <a:xfrm>
              <a:off x="787042" y="1341120"/>
              <a:ext cx="871715" cy="26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s-CO" sz="1600" b="1" kern="120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+mn-ea"/>
                  <a:cs typeface="+mn-cs"/>
                </a:rPr>
                <a:t>Ruta T</a:t>
              </a: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F5B8A2D-E30E-4F62-B903-C83C27DCB1B5}"/>
              </a:ext>
            </a:extLst>
          </p:cNvPr>
          <p:cNvSpPr txBox="1"/>
          <p:nvPr/>
        </p:nvSpPr>
        <p:spPr>
          <a:xfrm>
            <a:off x="558350" y="92172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Ruta 4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1761619-A5CF-4227-A635-48560AA71FE2}"/>
              </a:ext>
            </a:extLst>
          </p:cNvPr>
          <p:cNvSpPr txBox="1"/>
          <p:nvPr/>
        </p:nvSpPr>
        <p:spPr>
          <a:xfrm>
            <a:off x="2018212" y="2934725"/>
            <a:ext cx="64595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CO" sz="2400" b="1"/>
              <a:t>Ejemplos: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 err="1"/>
              <a:t>ANIscopio</a:t>
            </a:r>
            <a:r>
              <a:rPr lang="es-MX"/>
              <a:t> (Unidad de Análisis de Tráfico, actualización de información, etc.). </a:t>
            </a:r>
          </a:p>
          <a:p>
            <a:pPr>
              <a:spcBef>
                <a:spcPts val="1200"/>
              </a:spcBef>
            </a:pPr>
            <a:r>
              <a:rPr lang="es-CO"/>
              <a:t> </a:t>
            </a:r>
          </a:p>
          <a:p>
            <a:pPr>
              <a:spcBef>
                <a:spcPts val="1200"/>
              </a:spcBef>
            </a:pPr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D814C67-99FD-554F-A42F-4EEC38DAD908}"/>
              </a:ext>
            </a:extLst>
          </p:cNvPr>
          <p:cNvSpPr txBox="1"/>
          <p:nvPr/>
        </p:nvSpPr>
        <p:spPr>
          <a:xfrm>
            <a:off x="0" y="48357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https://forms.office.com/r/dyhUMcP0jv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185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5C05AF5-A792-4486-97CB-A0CCB23EF45F}"/>
              </a:ext>
            </a:extLst>
          </p:cNvPr>
          <p:cNvSpPr/>
          <p:nvPr/>
        </p:nvSpPr>
        <p:spPr>
          <a:xfrm>
            <a:off x="1482642" y="1602518"/>
            <a:ext cx="7321724" cy="969232"/>
          </a:xfrm>
          <a:prstGeom prst="roundRect">
            <a:avLst/>
          </a:prstGeom>
          <a:gradFill flip="none" rotWithShape="1">
            <a:gsLst>
              <a:gs pos="0">
                <a:srgbClr val="2D357B">
                  <a:shade val="30000"/>
                  <a:satMod val="115000"/>
                </a:srgbClr>
              </a:gs>
              <a:gs pos="50000">
                <a:srgbClr val="2D357B">
                  <a:shade val="67500"/>
                  <a:satMod val="115000"/>
                </a:srgbClr>
              </a:gs>
              <a:gs pos="100000">
                <a:srgbClr val="2D357B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C41E36B-AEEE-460F-A219-3E5DD855EADE}"/>
              </a:ext>
            </a:extLst>
          </p:cNvPr>
          <p:cNvSpPr txBox="1"/>
          <p:nvPr/>
        </p:nvSpPr>
        <p:spPr>
          <a:xfrm>
            <a:off x="1936128" y="1617774"/>
            <a:ext cx="6731085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C2A4C"/>
                </a:solidFill>
                <a:latin typeface="Work Sans" panose="00000500000000000000"/>
                <a:cs typeface="Arial" pitchFamily="34" charset="0"/>
              </a:defRPr>
            </a:lvl1pPr>
          </a:lstStyle>
          <a:p>
            <a:pPr algn="just">
              <a:lnSpc>
                <a:spcPts val="2200"/>
              </a:lnSpc>
              <a:buClr>
                <a:srgbClr val="1E2352"/>
              </a:buClr>
            </a:pPr>
            <a:r>
              <a:rPr lang="es-MX" sz="2000">
                <a:solidFill>
                  <a:schemeClr val="bg1"/>
                </a:solidFill>
                <a:latin typeface="Arial" panose="020B0604020202020204" pitchFamily="34" charset="0"/>
              </a:rPr>
              <a:t>Desarrollar una cultura organizacional basada en el aprendizaje continuo y en compartir el conocimiento adquirido.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C7B9EC7-EBB1-40C5-BDC0-796B82520B6C}"/>
              </a:ext>
            </a:extLst>
          </p:cNvPr>
          <p:cNvGrpSpPr/>
          <p:nvPr/>
        </p:nvGrpSpPr>
        <p:grpSpPr>
          <a:xfrm>
            <a:off x="474853" y="1454760"/>
            <a:ext cx="1420091" cy="1283571"/>
            <a:chOff x="4998719" y="3458293"/>
            <a:chExt cx="1115211" cy="1008000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02A8FC7-A286-4728-A7B8-418E96167567}"/>
                </a:ext>
              </a:extLst>
            </p:cNvPr>
            <p:cNvSpPr/>
            <p:nvPr/>
          </p:nvSpPr>
          <p:spPr>
            <a:xfrm>
              <a:off x="5047358" y="3458293"/>
              <a:ext cx="1008000" cy="10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D357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AE2C165-3EF9-4CAE-8336-671828C00F7D}"/>
                </a:ext>
              </a:extLst>
            </p:cNvPr>
            <p:cNvSpPr txBox="1"/>
            <p:nvPr/>
          </p:nvSpPr>
          <p:spPr>
            <a:xfrm>
              <a:off x="4998719" y="3868620"/>
              <a:ext cx="1115211" cy="50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s-CO" sz="900" kern="1200">
                  <a:solidFill>
                    <a:srgbClr val="2D357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Ruta de la </a:t>
              </a:r>
            </a:p>
            <a:p>
              <a:pPr algn="ctr" defTabSz="685800">
                <a:buClrTx/>
                <a:defRPr/>
              </a:pPr>
              <a:r>
                <a:rPr lang="es-CO" sz="900" kern="1200">
                  <a:solidFill>
                    <a:srgbClr val="2D357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cultura de confianza y creación </a:t>
              </a:r>
            </a:p>
            <a:p>
              <a:pPr algn="ctr" defTabSz="685800">
                <a:buClrTx/>
                <a:defRPr/>
              </a:pPr>
              <a:r>
                <a:rPr lang="es-CO" sz="900" kern="1200">
                  <a:solidFill>
                    <a:srgbClr val="2D357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colectiva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9D56AD5-CBE6-4E24-A554-9B7EBA9F0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101" b="90451" l="6812" r="92916">
                          <a14:foregroundMark x1="6812" y1="24934" x2="6812" y2="24934"/>
                          <a14:foregroundMark x1="69755" y1="39523" x2="69755" y2="39523"/>
                          <a14:foregroundMark x1="49864" y1="6366" x2="49864" y2="6366"/>
                          <a14:foregroundMark x1="56948" y1="89125" x2="56948" y2="89125"/>
                          <a14:foregroundMark x1="70572" y1="89920" x2="70572" y2="89920"/>
                          <a14:foregroundMark x1="79837" y1="90451" x2="79837" y2="90451"/>
                          <a14:foregroundMark x1="92916" y1="82493" x2="92916" y2="8249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0676" y="3533456"/>
              <a:ext cx="360000" cy="369809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F5B8A2D-E30E-4F62-B903-C83C27DCB1B5}"/>
              </a:ext>
            </a:extLst>
          </p:cNvPr>
          <p:cNvSpPr txBox="1"/>
          <p:nvPr/>
        </p:nvSpPr>
        <p:spPr>
          <a:xfrm>
            <a:off x="558350" y="92172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Ruta 5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1761619-A5CF-4227-A635-48560AA71FE2}"/>
              </a:ext>
            </a:extLst>
          </p:cNvPr>
          <p:cNvSpPr txBox="1"/>
          <p:nvPr/>
        </p:nvSpPr>
        <p:spPr>
          <a:xfrm>
            <a:off x="2018212" y="2934725"/>
            <a:ext cx="6459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CO" sz="2400" b="1"/>
              <a:t>Ejemplos: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/>
              <a:t>Feria del Conocimiento.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/>
              <a:t>Generar talleres y espacios de socialización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/>
              <a:t>Redes de conocimiento interno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/>
              <a:t>Redes de conocimiento externo</a:t>
            </a:r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2B6A597-01F7-AF4C-8062-70F4F1679CCF}"/>
              </a:ext>
            </a:extLst>
          </p:cNvPr>
          <p:cNvSpPr txBox="1"/>
          <p:nvPr/>
        </p:nvSpPr>
        <p:spPr>
          <a:xfrm>
            <a:off x="0" y="487371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https://forms.office.com/r/u2Phu9zAuq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2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The Hand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4A49D98-C693-455E-A2D4-00CEE6D0E147}"/>
              </a:ext>
            </a:extLst>
          </p:cNvPr>
          <p:cNvSpPr txBox="1"/>
          <p:nvPr/>
        </p:nvSpPr>
        <p:spPr>
          <a:xfrm>
            <a:off x="5998936" y="2199894"/>
            <a:ext cx="2671862" cy="959638"/>
          </a:xfrm>
          <a:prstGeom prst="rect">
            <a:avLst/>
          </a:prstGeom>
        </p:spPr>
        <p:txBody>
          <a:bodyPr spcFirstLastPara="1" vert="horz" lIns="68580" tIns="34290" rIns="68580" bIns="3429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5250" indent="0" algn="ctr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2100"/>
              <a:buNone/>
              <a:defRPr sz="3000" b="1">
                <a:solidFill>
                  <a:srgbClr val="12437A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indent="-3429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800"/>
              <a:buChar char="•"/>
              <a:defRPr sz="18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indent="-32385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500"/>
              <a:buChar char="•"/>
              <a:defRPr sz="15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71438" algn="l" defTabSz="68580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350" kern="1200">
                <a:latin typeface="Modern Love"/>
                <a:ea typeface="+mj-ea"/>
                <a:cs typeface="+mj-cs"/>
              </a:rPr>
              <a:t>¡Gracias!</a:t>
            </a:r>
            <a:endParaRPr lang="en-US" sz="4350" b="0" kern="1200">
              <a:latin typeface="Modern Love"/>
              <a:ea typeface="+mj-ea"/>
              <a:cs typeface="+mj-cs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4406" y="3306950"/>
            <a:ext cx="2431913" cy="20574"/>
          </a:xfrm>
          <a:custGeom>
            <a:avLst/>
            <a:gdLst>
              <a:gd name="connsiteX0" fmla="*/ 0 w 2431913"/>
              <a:gd name="connsiteY0" fmla="*/ 0 h 20574"/>
              <a:gd name="connsiteX1" fmla="*/ 583659 w 2431913"/>
              <a:gd name="connsiteY1" fmla="*/ 0 h 20574"/>
              <a:gd name="connsiteX2" fmla="*/ 1191637 w 2431913"/>
              <a:gd name="connsiteY2" fmla="*/ 0 h 20574"/>
              <a:gd name="connsiteX3" fmla="*/ 1799616 w 2431913"/>
              <a:gd name="connsiteY3" fmla="*/ 0 h 20574"/>
              <a:gd name="connsiteX4" fmla="*/ 2431913 w 2431913"/>
              <a:gd name="connsiteY4" fmla="*/ 0 h 20574"/>
              <a:gd name="connsiteX5" fmla="*/ 2431913 w 2431913"/>
              <a:gd name="connsiteY5" fmla="*/ 20574 h 20574"/>
              <a:gd name="connsiteX6" fmla="*/ 1823935 w 2431913"/>
              <a:gd name="connsiteY6" fmla="*/ 20574 h 20574"/>
              <a:gd name="connsiteX7" fmla="*/ 1264595 w 2431913"/>
              <a:gd name="connsiteY7" fmla="*/ 20574 h 20574"/>
              <a:gd name="connsiteX8" fmla="*/ 705255 w 2431913"/>
              <a:gd name="connsiteY8" fmla="*/ 20574 h 20574"/>
              <a:gd name="connsiteX9" fmla="*/ 0 w 2431913"/>
              <a:gd name="connsiteY9" fmla="*/ 20574 h 20574"/>
              <a:gd name="connsiteX10" fmla="*/ 0 w 2431913"/>
              <a:gd name="connsiteY10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1913" h="20574" fill="none" extrusionOk="0">
                <a:moveTo>
                  <a:pt x="0" y="0"/>
                </a:moveTo>
                <a:cubicBezTo>
                  <a:pt x="228371" y="-337"/>
                  <a:pt x="358595" y="-20619"/>
                  <a:pt x="583659" y="0"/>
                </a:cubicBezTo>
                <a:cubicBezTo>
                  <a:pt x="808723" y="20619"/>
                  <a:pt x="940820" y="12675"/>
                  <a:pt x="1191637" y="0"/>
                </a:cubicBezTo>
                <a:cubicBezTo>
                  <a:pt x="1442454" y="-12675"/>
                  <a:pt x="1629391" y="20266"/>
                  <a:pt x="1799616" y="0"/>
                </a:cubicBezTo>
                <a:cubicBezTo>
                  <a:pt x="1969841" y="-20266"/>
                  <a:pt x="2262295" y="-12255"/>
                  <a:pt x="2431913" y="0"/>
                </a:cubicBezTo>
                <a:cubicBezTo>
                  <a:pt x="2431188" y="4299"/>
                  <a:pt x="2432515" y="10959"/>
                  <a:pt x="2431913" y="20574"/>
                </a:cubicBezTo>
                <a:cubicBezTo>
                  <a:pt x="2230461" y="20700"/>
                  <a:pt x="2075390" y="14159"/>
                  <a:pt x="1823935" y="20574"/>
                </a:cubicBezTo>
                <a:cubicBezTo>
                  <a:pt x="1572480" y="26989"/>
                  <a:pt x="1385891" y="19550"/>
                  <a:pt x="1264595" y="20574"/>
                </a:cubicBezTo>
                <a:cubicBezTo>
                  <a:pt x="1143299" y="21598"/>
                  <a:pt x="913818" y="2563"/>
                  <a:pt x="705255" y="20574"/>
                </a:cubicBezTo>
                <a:cubicBezTo>
                  <a:pt x="496692" y="38585"/>
                  <a:pt x="145516" y="32135"/>
                  <a:pt x="0" y="20574"/>
                </a:cubicBezTo>
                <a:cubicBezTo>
                  <a:pt x="569" y="11858"/>
                  <a:pt x="-153" y="10223"/>
                  <a:pt x="0" y="0"/>
                </a:cubicBezTo>
                <a:close/>
              </a:path>
              <a:path w="2431913" h="20574" stroke="0" extrusionOk="0">
                <a:moveTo>
                  <a:pt x="0" y="0"/>
                </a:moveTo>
                <a:cubicBezTo>
                  <a:pt x="287139" y="23196"/>
                  <a:pt x="375656" y="-10379"/>
                  <a:pt x="583659" y="0"/>
                </a:cubicBezTo>
                <a:cubicBezTo>
                  <a:pt x="791662" y="10379"/>
                  <a:pt x="878136" y="18234"/>
                  <a:pt x="1118680" y="0"/>
                </a:cubicBezTo>
                <a:cubicBezTo>
                  <a:pt x="1359224" y="-18234"/>
                  <a:pt x="1582722" y="25885"/>
                  <a:pt x="1775296" y="0"/>
                </a:cubicBezTo>
                <a:cubicBezTo>
                  <a:pt x="1967870" y="-25885"/>
                  <a:pt x="2151909" y="19787"/>
                  <a:pt x="2431913" y="0"/>
                </a:cubicBezTo>
                <a:cubicBezTo>
                  <a:pt x="2431070" y="7175"/>
                  <a:pt x="2430885" y="11160"/>
                  <a:pt x="2431913" y="20574"/>
                </a:cubicBezTo>
                <a:cubicBezTo>
                  <a:pt x="2228919" y="2988"/>
                  <a:pt x="2017080" y="44468"/>
                  <a:pt x="1872573" y="20574"/>
                </a:cubicBezTo>
                <a:cubicBezTo>
                  <a:pt x="1728066" y="-3320"/>
                  <a:pt x="1566938" y="15634"/>
                  <a:pt x="1313233" y="20574"/>
                </a:cubicBezTo>
                <a:cubicBezTo>
                  <a:pt x="1059528" y="25514"/>
                  <a:pt x="870370" y="23913"/>
                  <a:pt x="656617" y="20574"/>
                </a:cubicBezTo>
                <a:cubicBezTo>
                  <a:pt x="442864" y="17235"/>
                  <a:pt x="161359" y="-4225"/>
                  <a:pt x="0" y="20574"/>
                </a:cubicBezTo>
                <a:cubicBezTo>
                  <a:pt x="-463" y="16409"/>
                  <a:pt x="-355" y="8937"/>
                  <a:pt x="0" y="0"/>
                </a:cubicBezTo>
                <a:close/>
              </a:path>
            </a:pathLst>
          </a:custGeom>
          <a:solidFill>
            <a:srgbClr val="FC380A"/>
          </a:solidFill>
          <a:ln w="38100" cap="rnd">
            <a:solidFill>
              <a:srgbClr val="FC380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The Han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987C99-5152-4A6F-84F2-B120660D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34" y="480060"/>
            <a:ext cx="3788154" cy="41628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114FBF-4C17-4AE2-BEB1-DA5E8A83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2A45AA9-F5C8-41FA-9E38-EC50B2E6B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0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8526" y="1119567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Contenido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">
            <a:extLst>
              <a:ext uri="{FF2B5EF4-FFF2-40B4-BE49-F238E27FC236}">
                <a16:creationId xmlns:a16="http://schemas.microsoft.com/office/drawing/2014/main" id="{D59C8A32-9C74-4861-A9EF-D5960A9266DB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2793768" y="1867385"/>
            <a:ext cx="30046" cy="2135764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">
            <a:extLst>
              <a:ext uri="{FF2B5EF4-FFF2-40B4-BE49-F238E27FC236}">
                <a16:creationId xmlns:a16="http://schemas.microsoft.com/office/drawing/2014/main" id="{A9601F53-CB7A-4E15-8207-4EABCC4A4609}"/>
              </a:ext>
            </a:extLst>
          </p:cNvPr>
          <p:cNvSpPr/>
          <p:nvPr/>
        </p:nvSpPr>
        <p:spPr>
          <a:xfrm>
            <a:off x="2737935" y="2295480"/>
            <a:ext cx="174874" cy="1592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8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8651AC4F-2BDA-4143-8034-9CC4DECF7D66}"/>
              </a:ext>
            </a:extLst>
          </p:cNvPr>
          <p:cNvSpPr/>
          <p:nvPr/>
        </p:nvSpPr>
        <p:spPr>
          <a:xfrm>
            <a:off x="2736376" y="2781142"/>
            <a:ext cx="174874" cy="1592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C725A1EB-F91B-490F-BF9E-18EF08E0BAEC}"/>
              </a:ext>
            </a:extLst>
          </p:cNvPr>
          <p:cNvSpPr txBox="1">
            <a:spLocks/>
          </p:cNvSpPr>
          <p:nvPr/>
        </p:nvSpPr>
        <p:spPr>
          <a:xfrm>
            <a:off x="2931755" y="1745051"/>
            <a:ext cx="4636810" cy="387798"/>
          </a:xfrm>
          <a:prstGeom prst="rect">
            <a:avLst/>
          </a:prstGeom>
        </p:spPr>
        <p:txBody>
          <a:bodyPr vert="horz" wrap="square" lIns="68580" tIns="68580" rIns="68580" bIns="6858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s-ES" sz="180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Logros 2021</a:t>
            </a:r>
            <a:endParaRPr lang="es-CO" sz="1800">
              <a:solidFill>
                <a:prstClr val="black">
                  <a:lumMod val="75000"/>
                </a:prst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BF426AFE-A8B7-4509-8C45-DF8D38C7B64C}"/>
              </a:ext>
            </a:extLst>
          </p:cNvPr>
          <p:cNvSpPr txBox="1">
            <a:spLocks/>
          </p:cNvSpPr>
          <p:nvPr/>
        </p:nvSpPr>
        <p:spPr>
          <a:xfrm>
            <a:off x="2931755" y="2672120"/>
            <a:ext cx="4636810" cy="387798"/>
          </a:xfrm>
          <a:prstGeom prst="rect">
            <a:avLst/>
          </a:prstGeom>
        </p:spPr>
        <p:txBody>
          <a:bodyPr vert="horz" wrap="square" lIns="68580" tIns="68580" rIns="68580" bIns="6858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s-CO" sz="180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Presentación UAT</a:t>
            </a:r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46F666BA-ACF2-4730-8351-A843D54C6BB6}"/>
              </a:ext>
            </a:extLst>
          </p:cNvPr>
          <p:cNvSpPr/>
          <p:nvPr/>
        </p:nvSpPr>
        <p:spPr>
          <a:xfrm>
            <a:off x="2736377" y="1867385"/>
            <a:ext cx="174874" cy="1592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ED30FD7B-FCFC-4AC8-8808-87D741A87BC7}"/>
              </a:ext>
            </a:extLst>
          </p:cNvPr>
          <p:cNvSpPr txBox="1">
            <a:spLocks/>
          </p:cNvSpPr>
          <p:nvPr/>
        </p:nvSpPr>
        <p:spPr>
          <a:xfrm>
            <a:off x="2928557" y="2215681"/>
            <a:ext cx="4636810" cy="387798"/>
          </a:xfrm>
          <a:prstGeom prst="rect">
            <a:avLst/>
          </a:prstGeom>
        </p:spPr>
        <p:txBody>
          <a:bodyPr vert="horz" wrap="square" lIns="68580" tIns="68580" rIns="68580" bIns="6858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s-CO" sz="180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Presentación Banco de experiencias</a:t>
            </a: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C8A0485C-8459-4349-8259-9F421E04BD66}"/>
              </a:ext>
            </a:extLst>
          </p:cNvPr>
          <p:cNvSpPr txBox="1">
            <a:spLocks/>
          </p:cNvSpPr>
          <p:nvPr/>
        </p:nvSpPr>
        <p:spPr>
          <a:xfrm>
            <a:off x="2906991" y="3121184"/>
            <a:ext cx="4636810" cy="387798"/>
          </a:xfrm>
          <a:prstGeom prst="rect">
            <a:avLst/>
          </a:prstGeom>
        </p:spPr>
        <p:txBody>
          <a:bodyPr vert="horz" wrap="square" lIns="68580" tIns="68580" rIns="68580" bIns="6858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s-CO" sz="180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Presentación app Gestión de Proyectos</a:t>
            </a:r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183F302A-93F2-45B6-B292-278A14B04C23}"/>
              </a:ext>
            </a:extLst>
          </p:cNvPr>
          <p:cNvSpPr/>
          <p:nvPr/>
        </p:nvSpPr>
        <p:spPr>
          <a:xfrm>
            <a:off x="2736376" y="3248683"/>
            <a:ext cx="174874" cy="1592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8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64BA73CB-AC62-40EF-992A-0BEB9B1C1C8E}"/>
              </a:ext>
            </a:extLst>
          </p:cNvPr>
          <p:cNvSpPr/>
          <p:nvPr/>
        </p:nvSpPr>
        <p:spPr>
          <a:xfrm>
            <a:off x="2729919" y="3776920"/>
            <a:ext cx="174874" cy="1592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1">
            <a:extLst>
              <a:ext uri="{FF2B5EF4-FFF2-40B4-BE49-F238E27FC236}">
                <a16:creationId xmlns:a16="http://schemas.microsoft.com/office/drawing/2014/main" id="{83C142B6-2EFC-40CF-9F6B-9CAB536043B2}"/>
              </a:ext>
            </a:extLst>
          </p:cNvPr>
          <p:cNvSpPr txBox="1">
            <a:spLocks/>
          </p:cNvSpPr>
          <p:nvPr/>
        </p:nvSpPr>
        <p:spPr>
          <a:xfrm>
            <a:off x="2906990" y="3656901"/>
            <a:ext cx="4636810" cy="387798"/>
          </a:xfrm>
          <a:prstGeom prst="rect">
            <a:avLst/>
          </a:prstGeom>
        </p:spPr>
        <p:txBody>
          <a:bodyPr vert="horz" wrap="square" lIns="68580" tIns="68580" rIns="68580" bIns="6858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s-CO" sz="180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Diseño estrategia 2022 por ruta de GC</a:t>
            </a:r>
          </a:p>
        </p:txBody>
      </p:sp>
    </p:spTree>
    <p:extLst>
      <p:ext uri="{BB962C8B-B14F-4D97-AF65-F5344CB8AC3E}">
        <p14:creationId xmlns:p14="http://schemas.microsoft.com/office/powerpoint/2010/main" val="128112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8526" y="921721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Logros 2021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60FBABF-E9F0-498E-986B-E073A50991F1}"/>
              </a:ext>
            </a:extLst>
          </p:cNvPr>
          <p:cNvSpPr txBox="1"/>
          <p:nvPr/>
        </p:nvSpPr>
        <p:spPr>
          <a:xfrm>
            <a:off x="4033434" y="1304233"/>
            <a:ext cx="4812224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342900" fontAlgn="base">
              <a:spcBef>
                <a:spcPts val="900"/>
              </a:spcBef>
              <a:buClr>
                <a:srgbClr val="743F99"/>
              </a:buClr>
              <a:buSzPct val="122000"/>
              <a:buFont typeface="+mj-lt"/>
              <a:buAutoNum type="arabicPeriod"/>
            </a:pPr>
            <a:r>
              <a:rPr lang="es-CO" sz="165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Apropiación de la gestión del conocimiento por parte de la alta dirección. </a:t>
            </a:r>
          </a:p>
          <a:p>
            <a:pPr marL="257175" indent="-257175" algn="just" defTabSz="342900" fontAlgn="base">
              <a:spcBef>
                <a:spcPts val="900"/>
              </a:spcBef>
              <a:buClr>
                <a:srgbClr val="743F99"/>
              </a:buClr>
              <a:buSzPct val="122000"/>
              <a:buFont typeface="+mj-lt"/>
              <a:buAutoNum type="arabicPeriod"/>
            </a:pPr>
            <a:r>
              <a:rPr lang="es-CO" sz="165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gestión del conocimiento se esta convirtiendo en un pilar fundamental para la gestión institucional. </a:t>
            </a:r>
          </a:p>
          <a:p>
            <a:pPr marL="257175" indent="-257175" algn="just" defTabSz="342900" fontAlgn="base">
              <a:spcBef>
                <a:spcPts val="900"/>
              </a:spcBef>
              <a:buClr>
                <a:srgbClr val="743F99"/>
              </a:buClr>
              <a:buSzPct val="122000"/>
              <a:buFont typeface="+mj-lt"/>
              <a:buAutoNum type="arabicPeriod"/>
            </a:pPr>
            <a:r>
              <a:rPr lang="es-CO" sz="165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logró un trabajo en equipo interáreas para fomentar el cumplimiento de las metas y objetivos institucionales. </a:t>
            </a:r>
          </a:p>
          <a:p>
            <a:pPr marL="257175" indent="-257175" algn="just" defTabSz="342900" fontAlgn="base">
              <a:spcBef>
                <a:spcPts val="900"/>
              </a:spcBef>
              <a:buClr>
                <a:srgbClr val="743F99"/>
              </a:buClr>
              <a:buSzPct val="122000"/>
              <a:buFont typeface="+mj-lt"/>
              <a:buAutoNum type="arabicPeriod"/>
            </a:pPr>
            <a:r>
              <a:rPr lang="es-CO" sz="165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inició la creación de documentación asociado a GC: lecciones aprendidas, identificación del conocimiento tácito y explícito. </a:t>
            </a:r>
            <a:endParaRPr lang="es-CO" sz="16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2CAE6D8-AECC-43CD-A826-0D7F1F37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5" y="1765897"/>
            <a:ext cx="3357563" cy="2878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68F1008-4DEB-42DE-99F0-40CB29B8D9DA}"/>
              </a:ext>
            </a:extLst>
          </p:cNvPr>
          <p:cNvSpPr/>
          <p:nvPr/>
        </p:nvSpPr>
        <p:spPr>
          <a:xfrm rot="15852920">
            <a:off x="1705242" y="-177155"/>
            <a:ext cx="380953" cy="3519473"/>
          </a:xfrm>
          <a:prstGeom prst="rect">
            <a:avLst/>
          </a:prstGeom>
          <a:gradFill flip="none" rotWithShape="1">
            <a:gsLst>
              <a:gs pos="0">
                <a:srgbClr val="743F99">
                  <a:shade val="30000"/>
                  <a:satMod val="115000"/>
                </a:srgbClr>
              </a:gs>
              <a:gs pos="50000">
                <a:srgbClr val="743F99">
                  <a:shade val="67500"/>
                  <a:satMod val="115000"/>
                </a:srgbClr>
              </a:gs>
              <a:gs pos="100000">
                <a:srgbClr val="743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031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8526" y="921721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Logros 2021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60FBABF-E9F0-498E-986B-E073A50991F1}"/>
              </a:ext>
            </a:extLst>
          </p:cNvPr>
          <p:cNvSpPr txBox="1"/>
          <p:nvPr/>
        </p:nvSpPr>
        <p:spPr>
          <a:xfrm>
            <a:off x="4033434" y="1304233"/>
            <a:ext cx="4812224" cy="33470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 defTabSz="342900" fontAlgn="base">
              <a:spcBef>
                <a:spcPts val="900"/>
              </a:spcBef>
              <a:buClr>
                <a:srgbClr val="743F99"/>
              </a:buClr>
              <a:buSzPct val="122000"/>
              <a:buFont typeface="+mj-lt"/>
              <a:buAutoNum type="arabicPeriod" startAt="5"/>
            </a:pPr>
            <a:r>
              <a:rPr lang="es-CO" sz="1650" kern="1200">
                <a:ea typeface="+mn-ea"/>
              </a:rPr>
              <a:t>Identificación de lecciones aprendidas documentadas para el contrato 5g. </a:t>
            </a:r>
          </a:p>
          <a:p>
            <a:pPr marL="342900" indent="-342900" algn="just" defTabSz="342900" fontAlgn="base">
              <a:spcBef>
                <a:spcPts val="900"/>
              </a:spcBef>
              <a:buClr>
                <a:srgbClr val="743F99"/>
              </a:buClr>
              <a:buSzPct val="122000"/>
              <a:buFont typeface="+mj-lt"/>
              <a:buAutoNum type="arabicPeriod" startAt="5"/>
            </a:pPr>
            <a:r>
              <a:rPr lang="es-CO" sz="165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inició la construcción del curso de los procesos misionales desde la estructuración, contratación y ejecución de los proyectos que tenemos a cargo.  </a:t>
            </a:r>
          </a:p>
          <a:p>
            <a:pPr marL="342900" indent="-342900" algn="just" defTabSz="342900" fontAlgn="base">
              <a:spcBef>
                <a:spcPts val="900"/>
              </a:spcBef>
              <a:buClr>
                <a:srgbClr val="743F99"/>
              </a:buClr>
              <a:buSzPct val="122000"/>
              <a:buFont typeface="+mj-lt"/>
              <a:buAutoNum type="arabicPeriod" startAt="5"/>
            </a:pPr>
            <a:r>
              <a:rPr lang="es-CO" sz="165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Construcción del site de gestión del conocimiento. </a:t>
            </a:r>
          </a:p>
          <a:p>
            <a:pPr marL="342900" indent="-342900" algn="just" defTabSz="342900" fontAlgn="base">
              <a:spcBef>
                <a:spcPts val="900"/>
              </a:spcBef>
              <a:buClr>
                <a:srgbClr val="743F99"/>
              </a:buClr>
              <a:buSzPct val="122000"/>
              <a:buFont typeface="+mj-lt"/>
              <a:buAutoNum type="arabicPeriod" startAt="5"/>
            </a:pPr>
            <a:r>
              <a:rPr lang="es-CO" sz="165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biblioteca virtual </a:t>
            </a:r>
          </a:p>
          <a:p>
            <a:pPr marL="342900" indent="-342900" algn="just" defTabSz="342900" fontAlgn="base">
              <a:spcBef>
                <a:spcPts val="900"/>
              </a:spcBef>
              <a:buClr>
                <a:srgbClr val="743F99"/>
              </a:buClr>
              <a:buSzPct val="122000"/>
              <a:buFont typeface="+mj-lt"/>
              <a:buAutoNum type="arabicPeriod" startAt="5"/>
            </a:pPr>
            <a:r>
              <a:rPr lang="es-CO" sz="1650" kern="1200">
                <a:ea typeface="+mn-ea"/>
              </a:rPr>
              <a:t>Se aprobó la política y guía de gestión del conocimiento.</a:t>
            </a:r>
            <a:endParaRPr lang="es-CO" sz="1650" kern="1200">
              <a:solidFill>
                <a:prstClr val="black"/>
              </a:solidFill>
              <a:ea typeface="+mn-ea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2CAE6D8-AECC-43CD-A826-0D7F1F37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5" y="1765897"/>
            <a:ext cx="3357563" cy="2878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68F1008-4DEB-42DE-99F0-40CB29B8D9DA}"/>
              </a:ext>
            </a:extLst>
          </p:cNvPr>
          <p:cNvSpPr/>
          <p:nvPr/>
        </p:nvSpPr>
        <p:spPr>
          <a:xfrm rot="15852920">
            <a:off x="1705242" y="-177155"/>
            <a:ext cx="380953" cy="3519473"/>
          </a:xfrm>
          <a:prstGeom prst="rect">
            <a:avLst/>
          </a:prstGeom>
          <a:gradFill flip="none" rotWithShape="1">
            <a:gsLst>
              <a:gs pos="0">
                <a:srgbClr val="743F99">
                  <a:shade val="30000"/>
                  <a:satMod val="115000"/>
                </a:srgbClr>
              </a:gs>
              <a:gs pos="50000">
                <a:srgbClr val="743F99">
                  <a:shade val="67500"/>
                  <a:satMod val="115000"/>
                </a:srgbClr>
              </a:gs>
              <a:gs pos="100000">
                <a:srgbClr val="743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445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E982C8DD-2A3E-4F9A-8B04-FC448015C7F3}"/>
              </a:ext>
            </a:extLst>
          </p:cNvPr>
          <p:cNvSpPr/>
          <p:nvPr/>
        </p:nvSpPr>
        <p:spPr>
          <a:xfrm>
            <a:off x="2354901" y="2593096"/>
            <a:ext cx="3697811" cy="2263553"/>
          </a:xfrm>
          <a:custGeom>
            <a:avLst/>
            <a:gdLst>
              <a:gd name="connsiteX0" fmla="*/ 2465207 w 4930414"/>
              <a:gd name="connsiteY0" fmla="*/ 0 h 3018070"/>
              <a:gd name="connsiteX1" fmla="*/ 4930414 w 4930414"/>
              <a:gd name="connsiteY1" fmla="*/ 2465207 h 3018070"/>
              <a:gd name="connsiteX2" fmla="*/ 4880330 w 4930414"/>
              <a:gd name="connsiteY2" fmla="*/ 2962032 h 3018070"/>
              <a:gd name="connsiteX3" fmla="*/ 4865921 w 4930414"/>
              <a:gd name="connsiteY3" fmla="*/ 3018070 h 3018070"/>
              <a:gd name="connsiteX4" fmla="*/ 64493 w 4930414"/>
              <a:gd name="connsiteY4" fmla="*/ 3018070 h 3018070"/>
              <a:gd name="connsiteX5" fmla="*/ 50084 w 4930414"/>
              <a:gd name="connsiteY5" fmla="*/ 2962032 h 3018070"/>
              <a:gd name="connsiteX6" fmla="*/ 0 w 4930414"/>
              <a:gd name="connsiteY6" fmla="*/ 2465207 h 3018070"/>
              <a:gd name="connsiteX7" fmla="*/ 2465207 w 4930414"/>
              <a:gd name="connsiteY7" fmla="*/ 0 h 30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0414" h="3018070">
                <a:moveTo>
                  <a:pt x="2465207" y="0"/>
                </a:moveTo>
                <a:cubicBezTo>
                  <a:pt x="3826703" y="0"/>
                  <a:pt x="4930414" y="1103711"/>
                  <a:pt x="4930414" y="2465207"/>
                </a:cubicBezTo>
                <a:cubicBezTo>
                  <a:pt x="4930414" y="2635394"/>
                  <a:pt x="4913169" y="2801553"/>
                  <a:pt x="4880330" y="2962032"/>
                </a:cubicBezTo>
                <a:lnTo>
                  <a:pt x="4865921" y="3018070"/>
                </a:lnTo>
                <a:lnTo>
                  <a:pt x="64493" y="3018070"/>
                </a:lnTo>
                <a:lnTo>
                  <a:pt x="50084" y="2962032"/>
                </a:lnTo>
                <a:cubicBezTo>
                  <a:pt x="17246" y="2801553"/>
                  <a:pt x="0" y="2635394"/>
                  <a:pt x="0" y="2465207"/>
                </a:cubicBezTo>
                <a:cubicBezTo>
                  <a:pt x="0" y="1103711"/>
                  <a:pt x="1103711" y="0"/>
                  <a:pt x="24652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buClrTx/>
            </a:pPr>
            <a:endParaRPr lang="es-CO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CE65839-6641-4ECD-A615-E0377D9B090A}"/>
              </a:ext>
            </a:extLst>
          </p:cNvPr>
          <p:cNvSpPr/>
          <p:nvPr/>
        </p:nvSpPr>
        <p:spPr>
          <a:xfrm>
            <a:off x="388526" y="854183"/>
            <a:ext cx="6147356" cy="1109227"/>
          </a:xfrm>
          <a:prstGeom prst="rect">
            <a:avLst/>
          </a:prstGeom>
          <a:solidFill>
            <a:srgbClr val="743F99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8526" y="921721"/>
            <a:ext cx="547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es Gestión del Conocimiento?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B5150A70-E070-4E68-9E47-EF5031E4AD3F}"/>
              </a:ext>
            </a:extLst>
          </p:cNvPr>
          <p:cNvGrpSpPr/>
          <p:nvPr/>
        </p:nvGrpSpPr>
        <p:grpSpPr>
          <a:xfrm>
            <a:off x="620328" y="2658730"/>
            <a:ext cx="8068403" cy="2314271"/>
            <a:chOff x="-1260305" y="758214"/>
            <a:chExt cx="12623592" cy="3577127"/>
          </a:xfrm>
        </p:grpSpPr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07A3EA06-C2AD-4EAE-B47B-8C308F2480BE}"/>
                </a:ext>
              </a:extLst>
            </p:cNvPr>
            <p:cNvGrpSpPr/>
            <p:nvPr/>
          </p:nvGrpSpPr>
          <p:grpSpPr>
            <a:xfrm>
              <a:off x="2807029" y="1274972"/>
              <a:ext cx="3359167" cy="2867044"/>
              <a:chOff x="1914525" y="1276351"/>
              <a:chExt cx="5333999" cy="4336841"/>
            </a:xfrm>
          </p:grpSpPr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95265802-89F1-43D6-8774-9860486B8466}"/>
                  </a:ext>
                </a:extLst>
              </p:cNvPr>
              <p:cNvSpPr/>
              <p:nvPr/>
            </p:nvSpPr>
            <p:spPr>
              <a:xfrm>
                <a:off x="3587126" y="1400175"/>
                <a:ext cx="3661398" cy="3028950"/>
              </a:xfrm>
              <a:custGeom>
                <a:avLst/>
                <a:gdLst>
                  <a:gd name="connsiteX0" fmla="*/ 3695700 w 3695700"/>
                  <a:gd name="connsiteY0" fmla="*/ 0 h 3067050"/>
                  <a:gd name="connsiteX1" fmla="*/ 2667000 w 3695700"/>
                  <a:gd name="connsiteY1" fmla="*/ 733425 h 3067050"/>
                  <a:gd name="connsiteX2" fmla="*/ 2743200 w 3695700"/>
                  <a:gd name="connsiteY2" fmla="*/ 952500 h 3067050"/>
                  <a:gd name="connsiteX3" fmla="*/ 2257425 w 3695700"/>
                  <a:gd name="connsiteY3" fmla="*/ 11334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048000 w 3695700"/>
                  <a:gd name="connsiteY13" fmla="*/ 2609850 h 3067050"/>
                  <a:gd name="connsiteX14" fmla="*/ 3267075 w 3695700"/>
                  <a:gd name="connsiteY14" fmla="*/ 2809875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724150 w 3695700"/>
                  <a:gd name="connsiteY1" fmla="*/ 790575 h 3067050"/>
                  <a:gd name="connsiteX2" fmla="*/ 2743200 w 3695700"/>
                  <a:gd name="connsiteY2" fmla="*/ 952500 h 3067050"/>
                  <a:gd name="connsiteX3" fmla="*/ 2257425 w 3695700"/>
                  <a:gd name="connsiteY3" fmla="*/ 11334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048000 w 3695700"/>
                  <a:gd name="connsiteY13" fmla="*/ 2609850 h 3067050"/>
                  <a:gd name="connsiteX14" fmla="*/ 3267075 w 3695700"/>
                  <a:gd name="connsiteY14" fmla="*/ 2809875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657475 w 3695700"/>
                  <a:gd name="connsiteY1" fmla="*/ 809625 h 3067050"/>
                  <a:gd name="connsiteX2" fmla="*/ 2743200 w 3695700"/>
                  <a:gd name="connsiteY2" fmla="*/ 952500 h 3067050"/>
                  <a:gd name="connsiteX3" fmla="*/ 2257425 w 3695700"/>
                  <a:gd name="connsiteY3" fmla="*/ 11334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048000 w 3695700"/>
                  <a:gd name="connsiteY13" fmla="*/ 2609850 h 3067050"/>
                  <a:gd name="connsiteX14" fmla="*/ 3267075 w 3695700"/>
                  <a:gd name="connsiteY14" fmla="*/ 2809875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657475 w 3695700"/>
                  <a:gd name="connsiteY1" fmla="*/ 809625 h 3067050"/>
                  <a:gd name="connsiteX2" fmla="*/ 2781300 w 3695700"/>
                  <a:gd name="connsiteY2" fmla="*/ 962025 h 3067050"/>
                  <a:gd name="connsiteX3" fmla="*/ 2257425 w 3695700"/>
                  <a:gd name="connsiteY3" fmla="*/ 11334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048000 w 3695700"/>
                  <a:gd name="connsiteY13" fmla="*/ 2609850 h 3067050"/>
                  <a:gd name="connsiteX14" fmla="*/ 3267075 w 3695700"/>
                  <a:gd name="connsiteY14" fmla="*/ 2809875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657475 w 3695700"/>
                  <a:gd name="connsiteY1" fmla="*/ 809625 h 3067050"/>
                  <a:gd name="connsiteX2" fmla="*/ 2781300 w 3695700"/>
                  <a:gd name="connsiteY2" fmla="*/ 962025 h 3067050"/>
                  <a:gd name="connsiteX3" fmla="*/ 2314575 w 3695700"/>
                  <a:gd name="connsiteY3" fmla="*/ 122872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048000 w 3695700"/>
                  <a:gd name="connsiteY13" fmla="*/ 2609850 h 3067050"/>
                  <a:gd name="connsiteX14" fmla="*/ 3267075 w 3695700"/>
                  <a:gd name="connsiteY14" fmla="*/ 2809875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781300 w 3695700"/>
                  <a:gd name="connsiteY2" fmla="*/ 962025 h 3067050"/>
                  <a:gd name="connsiteX3" fmla="*/ 2314575 w 3695700"/>
                  <a:gd name="connsiteY3" fmla="*/ 122872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048000 w 3695700"/>
                  <a:gd name="connsiteY13" fmla="*/ 2609850 h 3067050"/>
                  <a:gd name="connsiteX14" fmla="*/ 3267075 w 3695700"/>
                  <a:gd name="connsiteY14" fmla="*/ 2809875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314575 w 3695700"/>
                  <a:gd name="connsiteY3" fmla="*/ 122872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048000 w 3695700"/>
                  <a:gd name="connsiteY13" fmla="*/ 2609850 h 3067050"/>
                  <a:gd name="connsiteX14" fmla="*/ 3267075 w 3695700"/>
                  <a:gd name="connsiteY14" fmla="*/ 2809875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048000 w 3695700"/>
                  <a:gd name="connsiteY13" fmla="*/ 2609850 h 3067050"/>
                  <a:gd name="connsiteX14" fmla="*/ 3267075 w 3695700"/>
                  <a:gd name="connsiteY14" fmla="*/ 2809875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124200 w 3695700"/>
                  <a:gd name="connsiteY13" fmla="*/ 2609850 h 3067050"/>
                  <a:gd name="connsiteX14" fmla="*/ 3267075 w 3695700"/>
                  <a:gd name="connsiteY14" fmla="*/ 2809875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124200 w 3695700"/>
                  <a:gd name="connsiteY13" fmla="*/ 2609850 h 3067050"/>
                  <a:gd name="connsiteX14" fmla="*/ 3219450 w 3695700"/>
                  <a:gd name="connsiteY14" fmla="*/ 2686050 h 3067050"/>
                  <a:gd name="connsiteX15" fmla="*/ 3657600 w 3695700"/>
                  <a:gd name="connsiteY15" fmla="*/ 2543175 h 3067050"/>
                  <a:gd name="connsiteX16" fmla="*/ 3648075 w 3695700"/>
                  <a:gd name="connsiteY16" fmla="*/ 25431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124200 w 3695700"/>
                  <a:gd name="connsiteY13" fmla="*/ 2609850 h 3067050"/>
                  <a:gd name="connsiteX14" fmla="*/ 3219450 w 3695700"/>
                  <a:gd name="connsiteY14" fmla="*/ 2686050 h 3067050"/>
                  <a:gd name="connsiteX15" fmla="*/ 3657600 w 3695700"/>
                  <a:gd name="connsiteY15" fmla="*/ 2543175 h 3067050"/>
                  <a:gd name="connsiteX16" fmla="*/ 3562350 w 3695700"/>
                  <a:gd name="connsiteY16" fmla="*/ 252412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124200 w 3695700"/>
                  <a:gd name="connsiteY13" fmla="*/ 2609850 h 3067050"/>
                  <a:gd name="connsiteX14" fmla="*/ 3219450 w 3695700"/>
                  <a:gd name="connsiteY14" fmla="*/ 2686050 h 3067050"/>
                  <a:gd name="connsiteX15" fmla="*/ 3657600 w 3695700"/>
                  <a:gd name="connsiteY15" fmla="*/ 25431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124200 w 3695700"/>
                  <a:gd name="connsiteY13" fmla="*/ 2609850 h 3067050"/>
                  <a:gd name="connsiteX14" fmla="*/ 3219450 w 3695700"/>
                  <a:gd name="connsiteY14" fmla="*/ 2686050 h 3067050"/>
                  <a:gd name="connsiteX15" fmla="*/ 3543300 w 3695700"/>
                  <a:gd name="connsiteY15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133475 w 3695700"/>
                  <a:gd name="connsiteY6" fmla="*/ 1419225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124200 w 3695700"/>
                  <a:gd name="connsiteY13" fmla="*/ 2609850 h 3067050"/>
                  <a:gd name="connsiteX14" fmla="*/ 3219450 w 3695700"/>
                  <a:gd name="connsiteY14" fmla="*/ 2686050 h 3067050"/>
                  <a:gd name="connsiteX15" fmla="*/ 3543300 w 3695700"/>
                  <a:gd name="connsiteY15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124200 w 3695700"/>
                  <a:gd name="connsiteY13" fmla="*/ 2609850 h 3067050"/>
                  <a:gd name="connsiteX14" fmla="*/ 3219450 w 3695700"/>
                  <a:gd name="connsiteY14" fmla="*/ 2686050 h 3067050"/>
                  <a:gd name="connsiteX15" fmla="*/ 3543300 w 3695700"/>
                  <a:gd name="connsiteY15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1047750 w 3695700"/>
                  <a:gd name="connsiteY7" fmla="*/ 1409700 h 3067050"/>
                  <a:gd name="connsiteX8" fmla="*/ 304800 w 3695700"/>
                  <a:gd name="connsiteY8" fmla="*/ 1466850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124200 w 3695700"/>
                  <a:gd name="connsiteY13" fmla="*/ 2609850 h 3067050"/>
                  <a:gd name="connsiteX14" fmla="*/ 3219450 w 3695700"/>
                  <a:gd name="connsiteY14" fmla="*/ 2686050 h 3067050"/>
                  <a:gd name="connsiteX15" fmla="*/ 3543300 w 3695700"/>
                  <a:gd name="connsiteY15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04800 w 3695700"/>
                  <a:gd name="connsiteY7" fmla="*/ 1466850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04800 w 3695700"/>
                  <a:gd name="connsiteY7" fmla="*/ 1466850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04800 w 3695700"/>
                  <a:gd name="connsiteY7" fmla="*/ 1466850 h 3067050"/>
                  <a:gd name="connsiteX8" fmla="*/ 381000 w 3695700"/>
                  <a:gd name="connsiteY8" fmla="*/ 1552575 h 3067050"/>
                  <a:gd name="connsiteX9" fmla="*/ 0 w 3695700"/>
                  <a:gd name="connsiteY9" fmla="*/ 2143125 h 3067050"/>
                  <a:gd name="connsiteX10" fmla="*/ 885825 w 3695700"/>
                  <a:gd name="connsiteY10" fmla="*/ 1990725 h 3067050"/>
                  <a:gd name="connsiteX11" fmla="*/ 1190625 w 3695700"/>
                  <a:gd name="connsiteY11" fmla="*/ 2019300 h 3067050"/>
                  <a:gd name="connsiteX12" fmla="*/ 2619375 w 3695700"/>
                  <a:gd name="connsiteY12" fmla="*/ 3067050 h 3067050"/>
                  <a:gd name="connsiteX13" fmla="*/ 3124200 w 3695700"/>
                  <a:gd name="connsiteY13" fmla="*/ 2609850 h 3067050"/>
                  <a:gd name="connsiteX14" fmla="*/ 3219450 w 3695700"/>
                  <a:gd name="connsiteY14" fmla="*/ 2686050 h 3067050"/>
                  <a:gd name="connsiteX15" fmla="*/ 3543300 w 3695700"/>
                  <a:gd name="connsiteY15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81000 w 3695700"/>
                  <a:gd name="connsiteY7" fmla="*/ 1552575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81000 w 3695700"/>
                  <a:gd name="connsiteY7" fmla="*/ 1552575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81000 w 3695700"/>
                  <a:gd name="connsiteY7" fmla="*/ 1552575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81000 w 3695700"/>
                  <a:gd name="connsiteY7" fmla="*/ 1552575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81000 w 3695700"/>
                  <a:gd name="connsiteY7" fmla="*/ 1552575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81000 w 3695700"/>
                  <a:gd name="connsiteY7" fmla="*/ 1552575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81000 w 3695700"/>
                  <a:gd name="connsiteY7" fmla="*/ 1552575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95700 w 3695700"/>
                  <a:gd name="connsiteY0" fmla="*/ 0 h 3067050"/>
                  <a:gd name="connsiteX1" fmla="*/ 2438400 w 3695700"/>
                  <a:gd name="connsiteY1" fmla="*/ 962025 h 3067050"/>
                  <a:gd name="connsiteX2" fmla="*/ 2552700 w 3695700"/>
                  <a:gd name="connsiteY2" fmla="*/ 1085850 h 3067050"/>
                  <a:gd name="connsiteX3" fmla="*/ 2286000 w 3695700"/>
                  <a:gd name="connsiteY3" fmla="*/ 1247775 h 3067050"/>
                  <a:gd name="connsiteX4" fmla="*/ 2352675 w 3695700"/>
                  <a:gd name="connsiteY4" fmla="*/ 1362075 h 3067050"/>
                  <a:gd name="connsiteX5" fmla="*/ 2000250 w 3695700"/>
                  <a:gd name="connsiteY5" fmla="*/ 1590675 h 3067050"/>
                  <a:gd name="connsiteX6" fmla="*/ 1219200 w 3695700"/>
                  <a:gd name="connsiteY6" fmla="*/ 1371600 h 3067050"/>
                  <a:gd name="connsiteX7" fmla="*/ 381000 w 3695700"/>
                  <a:gd name="connsiteY7" fmla="*/ 1552575 h 3067050"/>
                  <a:gd name="connsiteX8" fmla="*/ 0 w 3695700"/>
                  <a:gd name="connsiteY8" fmla="*/ 2143125 h 3067050"/>
                  <a:gd name="connsiteX9" fmla="*/ 885825 w 3695700"/>
                  <a:gd name="connsiteY9" fmla="*/ 1990725 h 3067050"/>
                  <a:gd name="connsiteX10" fmla="*/ 1190625 w 3695700"/>
                  <a:gd name="connsiteY10" fmla="*/ 2019300 h 3067050"/>
                  <a:gd name="connsiteX11" fmla="*/ 2619375 w 3695700"/>
                  <a:gd name="connsiteY11" fmla="*/ 3067050 h 3067050"/>
                  <a:gd name="connsiteX12" fmla="*/ 3124200 w 3695700"/>
                  <a:gd name="connsiteY12" fmla="*/ 2609850 h 3067050"/>
                  <a:gd name="connsiteX13" fmla="*/ 3219450 w 3695700"/>
                  <a:gd name="connsiteY13" fmla="*/ 2686050 h 3067050"/>
                  <a:gd name="connsiteX14" fmla="*/ 3543300 w 3695700"/>
                  <a:gd name="connsiteY14" fmla="*/ 2466975 h 3067050"/>
                  <a:gd name="connsiteX0" fmla="*/ 3648075 w 3648075"/>
                  <a:gd name="connsiteY0" fmla="*/ 0 h 3067050"/>
                  <a:gd name="connsiteX1" fmla="*/ 2390775 w 3648075"/>
                  <a:gd name="connsiteY1" fmla="*/ 962025 h 3067050"/>
                  <a:gd name="connsiteX2" fmla="*/ 2505075 w 3648075"/>
                  <a:gd name="connsiteY2" fmla="*/ 1085850 h 3067050"/>
                  <a:gd name="connsiteX3" fmla="*/ 2238375 w 3648075"/>
                  <a:gd name="connsiteY3" fmla="*/ 1247775 h 3067050"/>
                  <a:gd name="connsiteX4" fmla="*/ 2305050 w 3648075"/>
                  <a:gd name="connsiteY4" fmla="*/ 1362075 h 3067050"/>
                  <a:gd name="connsiteX5" fmla="*/ 1952625 w 3648075"/>
                  <a:gd name="connsiteY5" fmla="*/ 1590675 h 3067050"/>
                  <a:gd name="connsiteX6" fmla="*/ 1171575 w 3648075"/>
                  <a:gd name="connsiteY6" fmla="*/ 1371600 h 3067050"/>
                  <a:gd name="connsiteX7" fmla="*/ 333375 w 3648075"/>
                  <a:gd name="connsiteY7" fmla="*/ 1552575 h 3067050"/>
                  <a:gd name="connsiteX8" fmla="*/ 0 w 3648075"/>
                  <a:gd name="connsiteY8" fmla="*/ 2162175 h 3067050"/>
                  <a:gd name="connsiteX9" fmla="*/ 838200 w 3648075"/>
                  <a:gd name="connsiteY9" fmla="*/ 1990725 h 3067050"/>
                  <a:gd name="connsiteX10" fmla="*/ 1143000 w 3648075"/>
                  <a:gd name="connsiteY10" fmla="*/ 2019300 h 3067050"/>
                  <a:gd name="connsiteX11" fmla="*/ 2571750 w 3648075"/>
                  <a:gd name="connsiteY11" fmla="*/ 3067050 h 3067050"/>
                  <a:gd name="connsiteX12" fmla="*/ 3076575 w 3648075"/>
                  <a:gd name="connsiteY12" fmla="*/ 2609850 h 3067050"/>
                  <a:gd name="connsiteX13" fmla="*/ 3171825 w 3648075"/>
                  <a:gd name="connsiteY13" fmla="*/ 2686050 h 3067050"/>
                  <a:gd name="connsiteX14" fmla="*/ 3495675 w 3648075"/>
                  <a:gd name="connsiteY14" fmla="*/ 2466975 h 3067050"/>
                  <a:gd name="connsiteX0" fmla="*/ 3648075 w 3648075"/>
                  <a:gd name="connsiteY0" fmla="*/ 0 h 3067050"/>
                  <a:gd name="connsiteX1" fmla="*/ 2390775 w 3648075"/>
                  <a:gd name="connsiteY1" fmla="*/ 962025 h 3067050"/>
                  <a:gd name="connsiteX2" fmla="*/ 2505075 w 3648075"/>
                  <a:gd name="connsiteY2" fmla="*/ 1085850 h 3067050"/>
                  <a:gd name="connsiteX3" fmla="*/ 2238375 w 3648075"/>
                  <a:gd name="connsiteY3" fmla="*/ 1247775 h 3067050"/>
                  <a:gd name="connsiteX4" fmla="*/ 2305050 w 3648075"/>
                  <a:gd name="connsiteY4" fmla="*/ 1362075 h 3067050"/>
                  <a:gd name="connsiteX5" fmla="*/ 1952625 w 3648075"/>
                  <a:gd name="connsiteY5" fmla="*/ 1590675 h 3067050"/>
                  <a:gd name="connsiteX6" fmla="*/ 1171575 w 3648075"/>
                  <a:gd name="connsiteY6" fmla="*/ 1371600 h 3067050"/>
                  <a:gd name="connsiteX7" fmla="*/ 333375 w 3648075"/>
                  <a:gd name="connsiteY7" fmla="*/ 1552575 h 3067050"/>
                  <a:gd name="connsiteX8" fmla="*/ 0 w 3648075"/>
                  <a:gd name="connsiteY8" fmla="*/ 2162175 h 3067050"/>
                  <a:gd name="connsiteX9" fmla="*/ 838200 w 3648075"/>
                  <a:gd name="connsiteY9" fmla="*/ 1990725 h 3067050"/>
                  <a:gd name="connsiteX10" fmla="*/ 1143000 w 3648075"/>
                  <a:gd name="connsiteY10" fmla="*/ 2019300 h 3067050"/>
                  <a:gd name="connsiteX11" fmla="*/ 2571750 w 3648075"/>
                  <a:gd name="connsiteY11" fmla="*/ 3067050 h 3067050"/>
                  <a:gd name="connsiteX12" fmla="*/ 3076575 w 3648075"/>
                  <a:gd name="connsiteY12" fmla="*/ 2609850 h 3067050"/>
                  <a:gd name="connsiteX13" fmla="*/ 3171825 w 3648075"/>
                  <a:gd name="connsiteY13" fmla="*/ 2686050 h 3067050"/>
                  <a:gd name="connsiteX14" fmla="*/ 3495675 w 3648075"/>
                  <a:gd name="connsiteY14" fmla="*/ 2466975 h 3067050"/>
                  <a:gd name="connsiteX0" fmla="*/ 3660392 w 3660392"/>
                  <a:gd name="connsiteY0" fmla="*/ 0 h 3067050"/>
                  <a:gd name="connsiteX1" fmla="*/ 2403092 w 3660392"/>
                  <a:gd name="connsiteY1" fmla="*/ 962025 h 3067050"/>
                  <a:gd name="connsiteX2" fmla="*/ 2517392 w 3660392"/>
                  <a:gd name="connsiteY2" fmla="*/ 1085850 h 3067050"/>
                  <a:gd name="connsiteX3" fmla="*/ 2250692 w 3660392"/>
                  <a:gd name="connsiteY3" fmla="*/ 1247775 h 3067050"/>
                  <a:gd name="connsiteX4" fmla="*/ 2317367 w 3660392"/>
                  <a:gd name="connsiteY4" fmla="*/ 1362075 h 3067050"/>
                  <a:gd name="connsiteX5" fmla="*/ 1964942 w 3660392"/>
                  <a:gd name="connsiteY5" fmla="*/ 1590675 h 3067050"/>
                  <a:gd name="connsiteX6" fmla="*/ 1183892 w 3660392"/>
                  <a:gd name="connsiteY6" fmla="*/ 1371600 h 3067050"/>
                  <a:gd name="connsiteX7" fmla="*/ 345692 w 3660392"/>
                  <a:gd name="connsiteY7" fmla="*/ 1552575 h 3067050"/>
                  <a:gd name="connsiteX8" fmla="*/ 12317 w 3660392"/>
                  <a:gd name="connsiteY8" fmla="*/ 2162175 h 3067050"/>
                  <a:gd name="connsiteX9" fmla="*/ 850517 w 3660392"/>
                  <a:gd name="connsiteY9" fmla="*/ 1990725 h 3067050"/>
                  <a:gd name="connsiteX10" fmla="*/ 1155317 w 3660392"/>
                  <a:gd name="connsiteY10" fmla="*/ 2019300 h 3067050"/>
                  <a:gd name="connsiteX11" fmla="*/ 2584067 w 3660392"/>
                  <a:gd name="connsiteY11" fmla="*/ 3067050 h 3067050"/>
                  <a:gd name="connsiteX12" fmla="*/ 3088892 w 3660392"/>
                  <a:gd name="connsiteY12" fmla="*/ 2609850 h 3067050"/>
                  <a:gd name="connsiteX13" fmla="*/ 3184142 w 3660392"/>
                  <a:gd name="connsiteY13" fmla="*/ 2686050 h 3067050"/>
                  <a:gd name="connsiteX14" fmla="*/ 3507992 w 3660392"/>
                  <a:gd name="connsiteY14" fmla="*/ 2466975 h 3067050"/>
                  <a:gd name="connsiteX0" fmla="*/ 3661041 w 3661041"/>
                  <a:gd name="connsiteY0" fmla="*/ 0 h 3067050"/>
                  <a:gd name="connsiteX1" fmla="*/ 2403741 w 3661041"/>
                  <a:gd name="connsiteY1" fmla="*/ 962025 h 3067050"/>
                  <a:gd name="connsiteX2" fmla="*/ 2518041 w 3661041"/>
                  <a:gd name="connsiteY2" fmla="*/ 1085850 h 3067050"/>
                  <a:gd name="connsiteX3" fmla="*/ 2251341 w 3661041"/>
                  <a:gd name="connsiteY3" fmla="*/ 1247775 h 3067050"/>
                  <a:gd name="connsiteX4" fmla="*/ 2318016 w 3661041"/>
                  <a:gd name="connsiteY4" fmla="*/ 1362075 h 3067050"/>
                  <a:gd name="connsiteX5" fmla="*/ 1965591 w 3661041"/>
                  <a:gd name="connsiteY5" fmla="*/ 1590675 h 3067050"/>
                  <a:gd name="connsiteX6" fmla="*/ 1184541 w 3661041"/>
                  <a:gd name="connsiteY6" fmla="*/ 1371600 h 3067050"/>
                  <a:gd name="connsiteX7" fmla="*/ 346341 w 3661041"/>
                  <a:gd name="connsiteY7" fmla="*/ 1552575 h 3067050"/>
                  <a:gd name="connsiteX8" fmla="*/ 12966 w 3661041"/>
                  <a:gd name="connsiteY8" fmla="*/ 2162175 h 3067050"/>
                  <a:gd name="connsiteX9" fmla="*/ 813066 w 3661041"/>
                  <a:gd name="connsiteY9" fmla="*/ 1905000 h 3067050"/>
                  <a:gd name="connsiteX10" fmla="*/ 1155966 w 3661041"/>
                  <a:gd name="connsiteY10" fmla="*/ 2019300 h 3067050"/>
                  <a:gd name="connsiteX11" fmla="*/ 2584716 w 3661041"/>
                  <a:gd name="connsiteY11" fmla="*/ 3067050 h 3067050"/>
                  <a:gd name="connsiteX12" fmla="*/ 3089541 w 3661041"/>
                  <a:gd name="connsiteY12" fmla="*/ 2609850 h 3067050"/>
                  <a:gd name="connsiteX13" fmla="*/ 3184791 w 3661041"/>
                  <a:gd name="connsiteY13" fmla="*/ 2686050 h 3067050"/>
                  <a:gd name="connsiteX14" fmla="*/ 3508641 w 3661041"/>
                  <a:gd name="connsiteY14" fmla="*/ 2466975 h 3067050"/>
                  <a:gd name="connsiteX0" fmla="*/ 3662719 w 3662719"/>
                  <a:gd name="connsiteY0" fmla="*/ 0 h 3067050"/>
                  <a:gd name="connsiteX1" fmla="*/ 2405419 w 3662719"/>
                  <a:gd name="connsiteY1" fmla="*/ 962025 h 3067050"/>
                  <a:gd name="connsiteX2" fmla="*/ 2519719 w 3662719"/>
                  <a:gd name="connsiteY2" fmla="*/ 1085850 h 3067050"/>
                  <a:gd name="connsiteX3" fmla="*/ 2253019 w 3662719"/>
                  <a:gd name="connsiteY3" fmla="*/ 1247775 h 3067050"/>
                  <a:gd name="connsiteX4" fmla="*/ 2319694 w 3662719"/>
                  <a:gd name="connsiteY4" fmla="*/ 1362075 h 3067050"/>
                  <a:gd name="connsiteX5" fmla="*/ 1967269 w 3662719"/>
                  <a:gd name="connsiteY5" fmla="*/ 1590675 h 3067050"/>
                  <a:gd name="connsiteX6" fmla="*/ 1186219 w 3662719"/>
                  <a:gd name="connsiteY6" fmla="*/ 1371600 h 3067050"/>
                  <a:gd name="connsiteX7" fmla="*/ 348019 w 3662719"/>
                  <a:gd name="connsiteY7" fmla="*/ 1552575 h 3067050"/>
                  <a:gd name="connsiteX8" fmla="*/ 14644 w 3662719"/>
                  <a:gd name="connsiteY8" fmla="*/ 2162175 h 3067050"/>
                  <a:gd name="connsiteX9" fmla="*/ 814744 w 3662719"/>
                  <a:gd name="connsiteY9" fmla="*/ 1905000 h 3067050"/>
                  <a:gd name="connsiteX10" fmla="*/ 1157644 w 3662719"/>
                  <a:gd name="connsiteY10" fmla="*/ 2019300 h 3067050"/>
                  <a:gd name="connsiteX11" fmla="*/ 2586394 w 3662719"/>
                  <a:gd name="connsiteY11" fmla="*/ 3067050 h 3067050"/>
                  <a:gd name="connsiteX12" fmla="*/ 3091219 w 3662719"/>
                  <a:gd name="connsiteY12" fmla="*/ 2609850 h 3067050"/>
                  <a:gd name="connsiteX13" fmla="*/ 3186469 w 3662719"/>
                  <a:gd name="connsiteY13" fmla="*/ 2686050 h 3067050"/>
                  <a:gd name="connsiteX14" fmla="*/ 3510319 w 3662719"/>
                  <a:gd name="connsiteY14" fmla="*/ 2466975 h 3067050"/>
                  <a:gd name="connsiteX0" fmla="*/ 3663396 w 3663396"/>
                  <a:gd name="connsiteY0" fmla="*/ 0 h 3067050"/>
                  <a:gd name="connsiteX1" fmla="*/ 2406096 w 3663396"/>
                  <a:gd name="connsiteY1" fmla="*/ 962025 h 3067050"/>
                  <a:gd name="connsiteX2" fmla="*/ 2520396 w 3663396"/>
                  <a:gd name="connsiteY2" fmla="*/ 1085850 h 3067050"/>
                  <a:gd name="connsiteX3" fmla="*/ 2253696 w 3663396"/>
                  <a:gd name="connsiteY3" fmla="*/ 1247775 h 3067050"/>
                  <a:gd name="connsiteX4" fmla="*/ 2320371 w 3663396"/>
                  <a:gd name="connsiteY4" fmla="*/ 1362075 h 3067050"/>
                  <a:gd name="connsiteX5" fmla="*/ 1967946 w 3663396"/>
                  <a:gd name="connsiteY5" fmla="*/ 1590675 h 3067050"/>
                  <a:gd name="connsiteX6" fmla="*/ 1186896 w 3663396"/>
                  <a:gd name="connsiteY6" fmla="*/ 1371600 h 3067050"/>
                  <a:gd name="connsiteX7" fmla="*/ 348696 w 3663396"/>
                  <a:gd name="connsiteY7" fmla="*/ 1552575 h 3067050"/>
                  <a:gd name="connsiteX8" fmla="*/ 15321 w 3663396"/>
                  <a:gd name="connsiteY8" fmla="*/ 2162175 h 3067050"/>
                  <a:gd name="connsiteX9" fmla="*/ 786846 w 3663396"/>
                  <a:gd name="connsiteY9" fmla="*/ 1905000 h 3067050"/>
                  <a:gd name="connsiteX10" fmla="*/ 1158321 w 3663396"/>
                  <a:gd name="connsiteY10" fmla="*/ 2019300 h 3067050"/>
                  <a:gd name="connsiteX11" fmla="*/ 2587071 w 3663396"/>
                  <a:gd name="connsiteY11" fmla="*/ 3067050 h 3067050"/>
                  <a:gd name="connsiteX12" fmla="*/ 3091896 w 3663396"/>
                  <a:gd name="connsiteY12" fmla="*/ 2609850 h 3067050"/>
                  <a:gd name="connsiteX13" fmla="*/ 3187146 w 3663396"/>
                  <a:gd name="connsiteY13" fmla="*/ 2686050 h 3067050"/>
                  <a:gd name="connsiteX14" fmla="*/ 3510996 w 3663396"/>
                  <a:gd name="connsiteY14" fmla="*/ 2466975 h 3067050"/>
                  <a:gd name="connsiteX0" fmla="*/ 3661398 w 3661398"/>
                  <a:gd name="connsiteY0" fmla="*/ 0 h 3067050"/>
                  <a:gd name="connsiteX1" fmla="*/ 2404098 w 3661398"/>
                  <a:gd name="connsiteY1" fmla="*/ 962025 h 3067050"/>
                  <a:gd name="connsiteX2" fmla="*/ 2518398 w 3661398"/>
                  <a:gd name="connsiteY2" fmla="*/ 1085850 h 3067050"/>
                  <a:gd name="connsiteX3" fmla="*/ 2251698 w 3661398"/>
                  <a:gd name="connsiteY3" fmla="*/ 1247775 h 3067050"/>
                  <a:gd name="connsiteX4" fmla="*/ 2318373 w 3661398"/>
                  <a:gd name="connsiteY4" fmla="*/ 1362075 h 3067050"/>
                  <a:gd name="connsiteX5" fmla="*/ 1965948 w 3661398"/>
                  <a:gd name="connsiteY5" fmla="*/ 1590675 h 3067050"/>
                  <a:gd name="connsiteX6" fmla="*/ 1184898 w 3661398"/>
                  <a:gd name="connsiteY6" fmla="*/ 1371600 h 3067050"/>
                  <a:gd name="connsiteX7" fmla="*/ 346698 w 3661398"/>
                  <a:gd name="connsiteY7" fmla="*/ 1552575 h 3067050"/>
                  <a:gd name="connsiteX8" fmla="*/ 13323 w 3661398"/>
                  <a:gd name="connsiteY8" fmla="*/ 2162175 h 3067050"/>
                  <a:gd name="connsiteX9" fmla="*/ 784848 w 3661398"/>
                  <a:gd name="connsiteY9" fmla="*/ 1905000 h 3067050"/>
                  <a:gd name="connsiteX10" fmla="*/ 1156323 w 3661398"/>
                  <a:gd name="connsiteY10" fmla="*/ 2019300 h 3067050"/>
                  <a:gd name="connsiteX11" fmla="*/ 2585073 w 3661398"/>
                  <a:gd name="connsiteY11" fmla="*/ 3067050 h 3067050"/>
                  <a:gd name="connsiteX12" fmla="*/ 3089898 w 3661398"/>
                  <a:gd name="connsiteY12" fmla="*/ 2609850 h 3067050"/>
                  <a:gd name="connsiteX13" fmla="*/ 3185148 w 3661398"/>
                  <a:gd name="connsiteY13" fmla="*/ 2686050 h 3067050"/>
                  <a:gd name="connsiteX14" fmla="*/ 3508998 w 3661398"/>
                  <a:gd name="connsiteY14" fmla="*/ 2466975 h 3067050"/>
                  <a:gd name="connsiteX0" fmla="*/ 3661398 w 3661398"/>
                  <a:gd name="connsiteY0" fmla="*/ 0 h 3067050"/>
                  <a:gd name="connsiteX1" fmla="*/ 2404098 w 3661398"/>
                  <a:gd name="connsiteY1" fmla="*/ 962025 h 3067050"/>
                  <a:gd name="connsiteX2" fmla="*/ 2518398 w 3661398"/>
                  <a:gd name="connsiteY2" fmla="*/ 1085850 h 3067050"/>
                  <a:gd name="connsiteX3" fmla="*/ 2251698 w 3661398"/>
                  <a:gd name="connsiteY3" fmla="*/ 1247775 h 3067050"/>
                  <a:gd name="connsiteX4" fmla="*/ 2318373 w 3661398"/>
                  <a:gd name="connsiteY4" fmla="*/ 1362075 h 3067050"/>
                  <a:gd name="connsiteX5" fmla="*/ 1965948 w 3661398"/>
                  <a:gd name="connsiteY5" fmla="*/ 1590675 h 3067050"/>
                  <a:gd name="connsiteX6" fmla="*/ 1184898 w 3661398"/>
                  <a:gd name="connsiteY6" fmla="*/ 1371600 h 3067050"/>
                  <a:gd name="connsiteX7" fmla="*/ 346698 w 3661398"/>
                  <a:gd name="connsiteY7" fmla="*/ 1552575 h 3067050"/>
                  <a:gd name="connsiteX8" fmla="*/ 13323 w 3661398"/>
                  <a:gd name="connsiteY8" fmla="*/ 2162175 h 3067050"/>
                  <a:gd name="connsiteX9" fmla="*/ 784848 w 3661398"/>
                  <a:gd name="connsiteY9" fmla="*/ 1905000 h 3067050"/>
                  <a:gd name="connsiteX10" fmla="*/ 1156323 w 3661398"/>
                  <a:gd name="connsiteY10" fmla="*/ 2019300 h 3067050"/>
                  <a:gd name="connsiteX11" fmla="*/ 2585073 w 3661398"/>
                  <a:gd name="connsiteY11" fmla="*/ 3067050 h 3067050"/>
                  <a:gd name="connsiteX12" fmla="*/ 3089898 w 3661398"/>
                  <a:gd name="connsiteY12" fmla="*/ 2609850 h 3067050"/>
                  <a:gd name="connsiteX13" fmla="*/ 3185148 w 3661398"/>
                  <a:gd name="connsiteY13" fmla="*/ 2686050 h 3067050"/>
                  <a:gd name="connsiteX14" fmla="*/ 3508998 w 3661398"/>
                  <a:gd name="connsiteY14" fmla="*/ 2466975 h 3067050"/>
                  <a:gd name="connsiteX0" fmla="*/ 3661398 w 3661398"/>
                  <a:gd name="connsiteY0" fmla="*/ 0 h 3028950"/>
                  <a:gd name="connsiteX1" fmla="*/ 2404098 w 3661398"/>
                  <a:gd name="connsiteY1" fmla="*/ 962025 h 3028950"/>
                  <a:gd name="connsiteX2" fmla="*/ 2518398 w 3661398"/>
                  <a:gd name="connsiteY2" fmla="*/ 1085850 h 3028950"/>
                  <a:gd name="connsiteX3" fmla="*/ 2251698 w 3661398"/>
                  <a:gd name="connsiteY3" fmla="*/ 1247775 h 3028950"/>
                  <a:gd name="connsiteX4" fmla="*/ 2318373 w 3661398"/>
                  <a:gd name="connsiteY4" fmla="*/ 1362075 h 3028950"/>
                  <a:gd name="connsiteX5" fmla="*/ 1965948 w 3661398"/>
                  <a:gd name="connsiteY5" fmla="*/ 1590675 h 3028950"/>
                  <a:gd name="connsiteX6" fmla="*/ 1184898 w 3661398"/>
                  <a:gd name="connsiteY6" fmla="*/ 1371600 h 3028950"/>
                  <a:gd name="connsiteX7" fmla="*/ 346698 w 3661398"/>
                  <a:gd name="connsiteY7" fmla="*/ 1552575 h 3028950"/>
                  <a:gd name="connsiteX8" fmla="*/ 13323 w 3661398"/>
                  <a:gd name="connsiteY8" fmla="*/ 2162175 h 3028950"/>
                  <a:gd name="connsiteX9" fmla="*/ 784848 w 3661398"/>
                  <a:gd name="connsiteY9" fmla="*/ 1905000 h 3028950"/>
                  <a:gd name="connsiteX10" fmla="*/ 1156323 w 3661398"/>
                  <a:gd name="connsiteY10" fmla="*/ 2019300 h 3028950"/>
                  <a:gd name="connsiteX11" fmla="*/ 2613648 w 3661398"/>
                  <a:gd name="connsiteY11" fmla="*/ 3028950 h 3028950"/>
                  <a:gd name="connsiteX12" fmla="*/ 3089898 w 3661398"/>
                  <a:gd name="connsiteY12" fmla="*/ 2609850 h 3028950"/>
                  <a:gd name="connsiteX13" fmla="*/ 3185148 w 3661398"/>
                  <a:gd name="connsiteY13" fmla="*/ 2686050 h 3028950"/>
                  <a:gd name="connsiteX14" fmla="*/ 3508998 w 3661398"/>
                  <a:gd name="connsiteY14" fmla="*/ 2466975 h 302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61398" h="3028950">
                    <a:moveTo>
                      <a:pt x="3661398" y="0"/>
                    </a:moveTo>
                    <a:lnTo>
                      <a:pt x="2404098" y="962025"/>
                    </a:lnTo>
                    <a:lnTo>
                      <a:pt x="2518398" y="1085850"/>
                    </a:lnTo>
                    <a:lnTo>
                      <a:pt x="2251698" y="1247775"/>
                    </a:lnTo>
                    <a:lnTo>
                      <a:pt x="2318373" y="1362075"/>
                    </a:lnTo>
                    <a:lnTo>
                      <a:pt x="1965948" y="1590675"/>
                    </a:lnTo>
                    <a:cubicBezTo>
                      <a:pt x="1838948" y="1676400"/>
                      <a:pt x="1273798" y="1371600"/>
                      <a:pt x="1184898" y="1371600"/>
                    </a:cubicBezTo>
                    <a:cubicBezTo>
                      <a:pt x="905498" y="1431925"/>
                      <a:pt x="473698" y="1395413"/>
                      <a:pt x="346698" y="1552575"/>
                    </a:cubicBezTo>
                    <a:cubicBezTo>
                      <a:pt x="219698" y="1787525"/>
                      <a:pt x="130798" y="1917700"/>
                      <a:pt x="13323" y="2162175"/>
                    </a:cubicBezTo>
                    <a:cubicBezTo>
                      <a:pt x="-97802" y="2400300"/>
                      <a:pt x="514973" y="2390775"/>
                      <a:pt x="784848" y="1905000"/>
                    </a:cubicBezTo>
                    <a:lnTo>
                      <a:pt x="1156323" y="2019300"/>
                    </a:lnTo>
                    <a:cubicBezTo>
                      <a:pt x="1689723" y="2330450"/>
                      <a:pt x="2137398" y="2679700"/>
                      <a:pt x="2613648" y="3028950"/>
                    </a:cubicBezTo>
                    <a:lnTo>
                      <a:pt x="3089898" y="2609850"/>
                    </a:lnTo>
                    <a:lnTo>
                      <a:pt x="3185148" y="2686050"/>
                    </a:lnTo>
                    <a:lnTo>
                      <a:pt x="3508998" y="2466975"/>
                    </a:lnTo>
                  </a:path>
                </a:pathLst>
              </a:custGeom>
              <a:ln w="38100">
                <a:solidFill>
                  <a:srgbClr val="0C2A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ko-KR" altLang="en-US" sz="1519" kern="120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4">
                <a:extLst>
                  <a:ext uri="{FF2B5EF4-FFF2-40B4-BE49-F238E27FC236}">
                    <a16:creationId xmlns:a16="http://schemas.microsoft.com/office/drawing/2014/main" id="{5992D18F-5A0D-4EA6-B7BE-865C1A34E822}"/>
                  </a:ext>
                </a:extLst>
              </p:cNvPr>
              <p:cNvSpPr/>
              <p:nvPr/>
            </p:nvSpPr>
            <p:spPr>
              <a:xfrm>
                <a:off x="1914525" y="1276351"/>
                <a:ext cx="4300729" cy="4336841"/>
              </a:xfrm>
              <a:custGeom>
                <a:avLst/>
                <a:gdLst>
                  <a:gd name="connsiteX0" fmla="*/ 0 w 4276725"/>
                  <a:gd name="connsiteY0" fmla="*/ 0 h 4114800"/>
                  <a:gd name="connsiteX1" fmla="*/ 1028700 w 4276725"/>
                  <a:gd name="connsiteY1" fmla="*/ 866775 h 4114800"/>
                  <a:gd name="connsiteX2" fmla="*/ 952500 w 4276725"/>
                  <a:gd name="connsiteY2" fmla="*/ 990600 h 4114800"/>
                  <a:gd name="connsiteX3" fmla="*/ 1333500 w 4276725"/>
                  <a:gd name="connsiteY3" fmla="*/ 1285875 h 4114800"/>
                  <a:gd name="connsiteX4" fmla="*/ 1247775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2857500 w 4276725"/>
                  <a:gd name="connsiteY7" fmla="*/ 2219325 h 4114800"/>
                  <a:gd name="connsiteX8" fmla="*/ 4276725 w 4276725"/>
                  <a:gd name="connsiteY8" fmla="*/ 3314700 h 4114800"/>
                  <a:gd name="connsiteX9" fmla="*/ 3952875 w 4276725"/>
                  <a:gd name="connsiteY9" fmla="*/ 3590925 h 4114800"/>
                  <a:gd name="connsiteX10" fmla="*/ 3524250 w 4276725"/>
                  <a:gd name="connsiteY10" fmla="*/ 3914775 h 4114800"/>
                  <a:gd name="connsiteX11" fmla="*/ 3124200 w 4276725"/>
                  <a:gd name="connsiteY11" fmla="*/ 4114800 h 4114800"/>
                  <a:gd name="connsiteX12" fmla="*/ 2514600 w 4276725"/>
                  <a:gd name="connsiteY12" fmla="*/ 4114800 h 4114800"/>
                  <a:gd name="connsiteX13" fmla="*/ 2257425 w 4276725"/>
                  <a:gd name="connsiteY13" fmla="*/ 3695700 h 4114800"/>
                  <a:gd name="connsiteX14" fmla="*/ 1828800 w 4276725"/>
                  <a:gd name="connsiteY14" fmla="*/ 3409950 h 4114800"/>
                  <a:gd name="connsiteX15" fmla="*/ 1476375 w 4276725"/>
                  <a:gd name="connsiteY15" fmla="*/ 3171825 h 4114800"/>
                  <a:gd name="connsiteX16" fmla="*/ 1114425 w 4276725"/>
                  <a:gd name="connsiteY16" fmla="*/ 3019425 h 4114800"/>
                  <a:gd name="connsiteX17" fmla="*/ 933450 w 4276725"/>
                  <a:gd name="connsiteY17" fmla="*/ 2733675 h 4114800"/>
                  <a:gd name="connsiteX18" fmla="*/ 619125 w 4276725"/>
                  <a:gd name="connsiteY18" fmla="*/ 2476500 h 4114800"/>
                  <a:gd name="connsiteX19" fmla="*/ 447675 w 4276725"/>
                  <a:gd name="connsiteY19" fmla="*/ 2571750 h 4114800"/>
                  <a:gd name="connsiteX20" fmla="*/ 152400 w 4276725"/>
                  <a:gd name="connsiteY20" fmla="*/ 2333625 h 4114800"/>
                  <a:gd name="connsiteX21" fmla="*/ 142875 w 4276725"/>
                  <a:gd name="connsiteY21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952500 w 4276725"/>
                  <a:gd name="connsiteY2" fmla="*/ 990600 h 4114800"/>
                  <a:gd name="connsiteX3" fmla="*/ 1333500 w 4276725"/>
                  <a:gd name="connsiteY3" fmla="*/ 1285875 h 4114800"/>
                  <a:gd name="connsiteX4" fmla="*/ 1247775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2857500 w 4276725"/>
                  <a:gd name="connsiteY7" fmla="*/ 2219325 h 4114800"/>
                  <a:gd name="connsiteX8" fmla="*/ 4276725 w 4276725"/>
                  <a:gd name="connsiteY8" fmla="*/ 3314700 h 4114800"/>
                  <a:gd name="connsiteX9" fmla="*/ 3952875 w 4276725"/>
                  <a:gd name="connsiteY9" fmla="*/ 3590925 h 4114800"/>
                  <a:gd name="connsiteX10" fmla="*/ 3524250 w 4276725"/>
                  <a:gd name="connsiteY10" fmla="*/ 3914775 h 4114800"/>
                  <a:gd name="connsiteX11" fmla="*/ 3124200 w 4276725"/>
                  <a:gd name="connsiteY11" fmla="*/ 4114800 h 4114800"/>
                  <a:gd name="connsiteX12" fmla="*/ 2514600 w 4276725"/>
                  <a:gd name="connsiteY12" fmla="*/ 4114800 h 4114800"/>
                  <a:gd name="connsiteX13" fmla="*/ 2257425 w 4276725"/>
                  <a:gd name="connsiteY13" fmla="*/ 3695700 h 4114800"/>
                  <a:gd name="connsiteX14" fmla="*/ 1828800 w 4276725"/>
                  <a:gd name="connsiteY14" fmla="*/ 3409950 h 4114800"/>
                  <a:gd name="connsiteX15" fmla="*/ 1476375 w 4276725"/>
                  <a:gd name="connsiteY15" fmla="*/ 3171825 h 4114800"/>
                  <a:gd name="connsiteX16" fmla="*/ 1114425 w 4276725"/>
                  <a:gd name="connsiteY16" fmla="*/ 3019425 h 4114800"/>
                  <a:gd name="connsiteX17" fmla="*/ 933450 w 4276725"/>
                  <a:gd name="connsiteY17" fmla="*/ 2733675 h 4114800"/>
                  <a:gd name="connsiteX18" fmla="*/ 619125 w 4276725"/>
                  <a:gd name="connsiteY18" fmla="*/ 2476500 h 4114800"/>
                  <a:gd name="connsiteX19" fmla="*/ 447675 w 4276725"/>
                  <a:gd name="connsiteY19" fmla="*/ 2571750 h 4114800"/>
                  <a:gd name="connsiteX20" fmla="*/ 152400 w 4276725"/>
                  <a:gd name="connsiteY20" fmla="*/ 2333625 h 4114800"/>
                  <a:gd name="connsiteX21" fmla="*/ 142875 w 4276725"/>
                  <a:gd name="connsiteY21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33500 w 4276725"/>
                  <a:gd name="connsiteY3" fmla="*/ 1285875 h 4114800"/>
                  <a:gd name="connsiteX4" fmla="*/ 1247775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2857500 w 4276725"/>
                  <a:gd name="connsiteY7" fmla="*/ 2219325 h 4114800"/>
                  <a:gd name="connsiteX8" fmla="*/ 4276725 w 4276725"/>
                  <a:gd name="connsiteY8" fmla="*/ 3314700 h 4114800"/>
                  <a:gd name="connsiteX9" fmla="*/ 3952875 w 4276725"/>
                  <a:gd name="connsiteY9" fmla="*/ 3590925 h 4114800"/>
                  <a:gd name="connsiteX10" fmla="*/ 3524250 w 4276725"/>
                  <a:gd name="connsiteY10" fmla="*/ 3914775 h 4114800"/>
                  <a:gd name="connsiteX11" fmla="*/ 3124200 w 4276725"/>
                  <a:gd name="connsiteY11" fmla="*/ 4114800 h 4114800"/>
                  <a:gd name="connsiteX12" fmla="*/ 2514600 w 4276725"/>
                  <a:gd name="connsiteY12" fmla="*/ 4114800 h 4114800"/>
                  <a:gd name="connsiteX13" fmla="*/ 2257425 w 4276725"/>
                  <a:gd name="connsiteY13" fmla="*/ 3695700 h 4114800"/>
                  <a:gd name="connsiteX14" fmla="*/ 1828800 w 4276725"/>
                  <a:gd name="connsiteY14" fmla="*/ 3409950 h 4114800"/>
                  <a:gd name="connsiteX15" fmla="*/ 1476375 w 4276725"/>
                  <a:gd name="connsiteY15" fmla="*/ 3171825 h 4114800"/>
                  <a:gd name="connsiteX16" fmla="*/ 1114425 w 4276725"/>
                  <a:gd name="connsiteY16" fmla="*/ 3019425 h 4114800"/>
                  <a:gd name="connsiteX17" fmla="*/ 933450 w 4276725"/>
                  <a:gd name="connsiteY17" fmla="*/ 2733675 h 4114800"/>
                  <a:gd name="connsiteX18" fmla="*/ 619125 w 4276725"/>
                  <a:gd name="connsiteY18" fmla="*/ 2476500 h 4114800"/>
                  <a:gd name="connsiteX19" fmla="*/ 447675 w 4276725"/>
                  <a:gd name="connsiteY19" fmla="*/ 2571750 h 4114800"/>
                  <a:gd name="connsiteX20" fmla="*/ 152400 w 4276725"/>
                  <a:gd name="connsiteY20" fmla="*/ 2333625 h 4114800"/>
                  <a:gd name="connsiteX21" fmla="*/ 142875 w 4276725"/>
                  <a:gd name="connsiteY21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43025 w 4276725"/>
                  <a:gd name="connsiteY3" fmla="*/ 1323975 h 4114800"/>
                  <a:gd name="connsiteX4" fmla="*/ 1247775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2857500 w 4276725"/>
                  <a:gd name="connsiteY7" fmla="*/ 2219325 h 4114800"/>
                  <a:gd name="connsiteX8" fmla="*/ 4276725 w 4276725"/>
                  <a:gd name="connsiteY8" fmla="*/ 3314700 h 4114800"/>
                  <a:gd name="connsiteX9" fmla="*/ 3952875 w 4276725"/>
                  <a:gd name="connsiteY9" fmla="*/ 3590925 h 4114800"/>
                  <a:gd name="connsiteX10" fmla="*/ 3524250 w 4276725"/>
                  <a:gd name="connsiteY10" fmla="*/ 3914775 h 4114800"/>
                  <a:gd name="connsiteX11" fmla="*/ 3124200 w 4276725"/>
                  <a:gd name="connsiteY11" fmla="*/ 4114800 h 4114800"/>
                  <a:gd name="connsiteX12" fmla="*/ 2514600 w 4276725"/>
                  <a:gd name="connsiteY12" fmla="*/ 4114800 h 4114800"/>
                  <a:gd name="connsiteX13" fmla="*/ 2257425 w 4276725"/>
                  <a:gd name="connsiteY13" fmla="*/ 3695700 h 4114800"/>
                  <a:gd name="connsiteX14" fmla="*/ 1828800 w 4276725"/>
                  <a:gd name="connsiteY14" fmla="*/ 3409950 h 4114800"/>
                  <a:gd name="connsiteX15" fmla="*/ 1476375 w 4276725"/>
                  <a:gd name="connsiteY15" fmla="*/ 3171825 h 4114800"/>
                  <a:gd name="connsiteX16" fmla="*/ 1114425 w 4276725"/>
                  <a:gd name="connsiteY16" fmla="*/ 3019425 h 4114800"/>
                  <a:gd name="connsiteX17" fmla="*/ 933450 w 4276725"/>
                  <a:gd name="connsiteY17" fmla="*/ 2733675 h 4114800"/>
                  <a:gd name="connsiteX18" fmla="*/ 619125 w 4276725"/>
                  <a:gd name="connsiteY18" fmla="*/ 2476500 h 4114800"/>
                  <a:gd name="connsiteX19" fmla="*/ 447675 w 4276725"/>
                  <a:gd name="connsiteY19" fmla="*/ 2571750 h 4114800"/>
                  <a:gd name="connsiteX20" fmla="*/ 152400 w 4276725"/>
                  <a:gd name="connsiteY20" fmla="*/ 2333625 h 4114800"/>
                  <a:gd name="connsiteX21" fmla="*/ 142875 w 4276725"/>
                  <a:gd name="connsiteY21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43025 w 4276725"/>
                  <a:gd name="connsiteY3" fmla="*/ 1323975 h 4114800"/>
                  <a:gd name="connsiteX4" fmla="*/ 1247775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2857500 w 4276725"/>
                  <a:gd name="connsiteY7" fmla="*/ 2219325 h 4114800"/>
                  <a:gd name="connsiteX8" fmla="*/ 4276725 w 4276725"/>
                  <a:gd name="connsiteY8" fmla="*/ 3314700 h 4114800"/>
                  <a:gd name="connsiteX9" fmla="*/ 3952875 w 4276725"/>
                  <a:gd name="connsiteY9" fmla="*/ 3590925 h 4114800"/>
                  <a:gd name="connsiteX10" fmla="*/ 3524250 w 4276725"/>
                  <a:gd name="connsiteY10" fmla="*/ 3914775 h 4114800"/>
                  <a:gd name="connsiteX11" fmla="*/ 3124200 w 4276725"/>
                  <a:gd name="connsiteY11" fmla="*/ 4114800 h 4114800"/>
                  <a:gd name="connsiteX12" fmla="*/ 2514600 w 4276725"/>
                  <a:gd name="connsiteY12" fmla="*/ 4114800 h 4114800"/>
                  <a:gd name="connsiteX13" fmla="*/ 2257425 w 4276725"/>
                  <a:gd name="connsiteY13" fmla="*/ 3695700 h 4114800"/>
                  <a:gd name="connsiteX14" fmla="*/ 1828800 w 4276725"/>
                  <a:gd name="connsiteY14" fmla="*/ 3409950 h 4114800"/>
                  <a:gd name="connsiteX15" fmla="*/ 1476375 w 4276725"/>
                  <a:gd name="connsiteY15" fmla="*/ 3171825 h 4114800"/>
                  <a:gd name="connsiteX16" fmla="*/ 1114425 w 4276725"/>
                  <a:gd name="connsiteY16" fmla="*/ 3019425 h 4114800"/>
                  <a:gd name="connsiteX17" fmla="*/ 933450 w 4276725"/>
                  <a:gd name="connsiteY17" fmla="*/ 2733675 h 4114800"/>
                  <a:gd name="connsiteX18" fmla="*/ 619125 w 4276725"/>
                  <a:gd name="connsiteY18" fmla="*/ 2476500 h 4114800"/>
                  <a:gd name="connsiteX19" fmla="*/ 447675 w 4276725"/>
                  <a:gd name="connsiteY19" fmla="*/ 2571750 h 4114800"/>
                  <a:gd name="connsiteX20" fmla="*/ 152400 w 4276725"/>
                  <a:gd name="connsiteY20" fmla="*/ 2333625 h 4114800"/>
                  <a:gd name="connsiteX21" fmla="*/ 142875 w 4276725"/>
                  <a:gd name="connsiteY21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43025 w 4276725"/>
                  <a:gd name="connsiteY3" fmla="*/ 1323975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2857500 w 4276725"/>
                  <a:gd name="connsiteY7" fmla="*/ 2219325 h 4114800"/>
                  <a:gd name="connsiteX8" fmla="*/ 4276725 w 4276725"/>
                  <a:gd name="connsiteY8" fmla="*/ 3314700 h 4114800"/>
                  <a:gd name="connsiteX9" fmla="*/ 3952875 w 4276725"/>
                  <a:gd name="connsiteY9" fmla="*/ 3590925 h 4114800"/>
                  <a:gd name="connsiteX10" fmla="*/ 3524250 w 4276725"/>
                  <a:gd name="connsiteY10" fmla="*/ 3914775 h 4114800"/>
                  <a:gd name="connsiteX11" fmla="*/ 3124200 w 4276725"/>
                  <a:gd name="connsiteY11" fmla="*/ 4114800 h 4114800"/>
                  <a:gd name="connsiteX12" fmla="*/ 2514600 w 4276725"/>
                  <a:gd name="connsiteY12" fmla="*/ 4114800 h 4114800"/>
                  <a:gd name="connsiteX13" fmla="*/ 2257425 w 4276725"/>
                  <a:gd name="connsiteY13" fmla="*/ 3695700 h 4114800"/>
                  <a:gd name="connsiteX14" fmla="*/ 1828800 w 4276725"/>
                  <a:gd name="connsiteY14" fmla="*/ 3409950 h 4114800"/>
                  <a:gd name="connsiteX15" fmla="*/ 1476375 w 4276725"/>
                  <a:gd name="connsiteY15" fmla="*/ 3171825 h 4114800"/>
                  <a:gd name="connsiteX16" fmla="*/ 1114425 w 4276725"/>
                  <a:gd name="connsiteY16" fmla="*/ 3019425 h 4114800"/>
                  <a:gd name="connsiteX17" fmla="*/ 933450 w 4276725"/>
                  <a:gd name="connsiteY17" fmla="*/ 2733675 h 4114800"/>
                  <a:gd name="connsiteX18" fmla="*/ 619125 w 4276725"/>
                  <a:gd name="connsiteY18" fmla="*/ 2476500 h 4114800"/>
                  <a:gd name="connsiteX19" fmla="*/ 447675 w 4276725"/>
                  <a:gd name="connsiteY19" fmla="*/ 2571750 h 4114800"/>
                  <a:gd name="connsiteX20" fmla="*/ 152400 w 4276725"/>
                  <a:gd name="connsiteY20" fmla="*/ 2333625 h 4114800"/>
                  <a:gd name="connsiteX21" fmla="*/ 142875 w 4276725"/>
                  <a:gd name="connsiteY21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4478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2857500 w 4276725"/>
                  <a:gd name="connsiteY7" fmla="*/ 2219325 h 4114800"/>
                  <a:gd name="connsiteX8" fmla="*/ 4276725 w 4276725"/>
                  <a:gd name="connsiteY8" fmla="*/ 3314700 h 4114800"/>
                  <a:gd name="connsiteX9" fmla="*/ 3952875 w 4276725"/>
                  <a:gd name="connsiteY9" fmla="*/ 3590925 h 4114800"/>
                  <a:gd name="connsiteX10" fmla="*/ 3524250 w 4276725"/>
                  <a:gd name="connsiteY10" fmla="*/ 3914775 h 4114800"/>
                  <a:gd name="connsiteX11" fmla="*/ 3124200 w 4276725"/>
                  <a:gd name="connsiteY11" fmla="*/ 4114800 h 4114800"/>
                  <a:gd name="connsiteX12" fmla="*/ 2514600 w 4276725"/>
                  <a:gd name="connsiteY12" fmla="*/ 4114800 h 4114800"/>
                  <a:gd name="connsiteX13" fmla="*/ 2257425 w 4276725"/>
                  <a:gd name="connsiteY13" fmla="*/ 3695700 h 4114800"/>
                  <a:gd name="connsiteX14" fmla="*/ 1828800 w 4276725"/>
                  <a:gd name="connsiteY14" fmla="*/ 3409950 h 4114800"/>
                  <a:gd name="connsiteX15" fmla="*/ 1476375 w 4276725"/>
                  <a:gd name="connsiteY15" fmla="*/ 3171825 h 4114800"/>
                  <a:gd name="connsiteX16" fmla="*/ 1114425 w 4276725"/>
                  <a:gd name="connsiteY16" fmla="*/ 3019425 h 4114800"/>
                  <a:gd name="connsiteX17" fmla="*/ 933450 w 4276725"/>
                  <a:gd name="connsiteY17" fmla="*/ 2733675 h 4114800"/>
                  <a:gd name="connsiteX18" fmla="*/ 619125 w 4276725"/>
                  <a:gd name="connsiteY18" fmla="*/ 2476500 h 4114800"/>
                  <a:gd name="connsiteX19" fmla="*/ 447675 w 4276725"/>
                  <a:gd name="connsiteY19" fmla="*/ 2571750 h 4114800"/>
                  <a:gd name="connsiteX20" fmla="*/ 152400 w 4276725"/>
                  <a:gd name="connsiteY20" fmla="*/ 2333625 h 4114800"/>
                  <a:gd name="connsiteX21" fmla="*/ 142875 w 4276725"/>
                  <a:gd name="connsiteY21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2857500 w 4276725"/>
                  <a:gd name="connsiteY7" fmla="*/ 2219325 h 4114800"/>
                  <a:gd name="connsiteX8" fmla="*/ 4276725 w 4276725"/>
                  <a:gd name="connsiteY8" fmla="*/ 3314700 h 4114800"/>
                  <a:gd name="connsiteX9" fmla="*/ 3952875 w 4276725"/>
                  <a:gd name="connsiteY9" fmla="*/ 3590925 h 4114800"/>
                  <a:gd name="connsiteX10" fmla="*/ 3524250 w 4276725"/>
                  <a:gd name="connsiteY10" fmla="*/ 3914775 h 4114800"/>
                  <a:gd name="connsiteX11" fmla="*/ 3124200 w 4276725"/>
                  <a:gd name="connsiteY11" fmla="*/ 4114800 h 4114800"/>
                  <a:gd name="connsiteX12" fmla="*/ 2514600 w 4276725"/>
                  <a:gd name="connsiteY12" fmla="*/ 4114800 h 4114800"/>
                  <a:gd name="connsiteX13" fmla="*/ 2257425 w 4276725"/>
                  <a:gd name="connsiteY13" fmla="*/ 3695700 h 4114800"/>
                  <a:gd name="connsiteX14" fmla="*/ 1828800 w 4276725"/>
                  <a:gd name="connsiteY14" fmla="*/ 3409950 h 4114800"/>
                  <a:gd name="connsiteX15" fmla="*/ 1476375 w 4276725"/>
                  <a:gd name="connsiteY15" fmla="*/ 3171825 h 4114800"/>
                  <a:gd name="connsiteX16" fmla="*/ 1114425 w 4276725"/>
                  <a:gd name="connsiteY16" fmla="*/ 3019425 h 4114800"/>
                  <a:gd name="connsiteX17" fmla="*/ 933450 w 4276725"/>
                  <a:gd name="connsiteY17" fmla="*/ 2733675 h 4114800"/>
                  <a:gd name="connsiteX18" fmla="*/ 619125 w 4276725"/>
                  <a:gd name="connsiteY18" fmla="*/ 2476500 h 4114800"/>
                  <a:gd name="connsiteX19" fmla="*/ 447675 w 4276725"/>
                  <a:gd name="connsiteY19" fmla="*/ 2571750 h 4114800"/>
                  <a:gd name="connsiteX20" fmla="*/ 152400 w 4276725"/>
                  <a:gd name="connsiteY20" fmla="*/ 2333625 h 4114800"/>
                  <a:gd name="connsiteX21" fmla="*/ 142875 w 4276725"/>
                  <a:gd name="connsiteY21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2857500 w 4276725"/>
                  <a:gd name="connsiteY7" fmla="*/ 2219325 h 4114800"/>
                  <a:gd name="connsiteX8" fmla="*/ 4276725 w 4276725"/>
                  <a:gd name="connsiteY8" fmla="*/ 3314700 h 4114800"/>
                  <a:gd name="connsiteX9" fmla="*/ 3952875 w 4276725"/>
                  <a:gd name="connsiteY9" fmla="*/ 3590925 h 4114800"/>
                  <a:gd name="connsiteX10" fmla="*/ 3524250 w 4276725"/>
                  <a:gd name="connsiteY10" fmla="*/ 3914775 h 4114800"/>
                  <a:gd name="connsiteX11" fmla="*/ 3124200 w 4276725"/>
                  <a:gd name="connsiteY11" fmla="*/ 4114800 h 4114800"/>
                  <a:gd name="connsiteX12" fmla="*/ 2514600 w 4276725"/>
                  <a:gd name="connsiteY12" fmla="*/ 4114800 h 4114800"/>
                  <a:gd name="connsiteX13" fmla="*/ 2257425 w 4276725"/>
                  <a:gd name="connsiteY13" fmla="*/ 3695700 h 4114800"/>
                  <a:gd name="connsiteX14" fmla="*/ 1828800 w 4276725"/>
                  <a:gd name="connsiteY14" fmla="*/ 3409950 h 4114800"/>
                  <a:gd name="connsiteX15" fmla="*/ 1476375 w 4276725"/>
                  <a:gd name="connsiteY15" fmla="*/ 3171825 h 4114800"/>
                  <a:gd name="connsiteX16" fmla="*/ 1114425 w 4276725"/>
                  <a:gd name="connsiteY16" fmla="*/ 3019425 h 4114800"/>
                  <a:gd name="connsiteX17" fmla="*/ 933450 w 4276725"/>
                  <a:gd name="connsiteY17" fmla="*/ 2733675 h 4114800"/>
                  <a:gd name="connsiteX18" fmla="*/ 619125 w 4276725"/>
                  <a:gd name="connsiteY18" fmla="*/ 2476500 h 4114800"/>
                  <a:gd name="connsiteX19" fmla="*/ 447675 w 4276725"/>
                  <a:gd name="connsiteY19" fmla="*/ 2571750 h 4114800"/>
                  <a:gd name="connsiteX20" fmla="*/ 152400 w 4276725"/>
                  <a:gd name="connsiteY20" fmla="*/ 2333625 h 4114800"/>
                  <a:gd name="connsiteX21" fmla="*/ 142875 w 4276725"/>
                  <a:gd name="connsiteY21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1562100 w 4276725"/>
                  <a:gd name="connsiteY7" fmla="*/ 2362200 h 4114800"/>
                  <a:gd name="connsiteX8" fmla="*/ 2857500 w 4276725"/>
                  <a:gd name="connsiteY8" fmla="*/ 2219325 h 4114800"/>
                  <a:gd name="connsiteX9" fmla="*/ 4276725 w 4276725"/>
                  <a:gd name="connsiteY9" fmla="*/ 3314700 h 4114800"/>
                  <a:gd name="connsiteX10" fmla="*/ 3952875 w 4276725"/>
                  <a:gd name="connsiteY10" fmla="*/ 3590925 h 4114800"/>
                  <a:gd name="connsiteX11" fmla="*/ 3524250 w 4276725"/>
                  <a:gd name="connsiteY11" fmla="*/ 3914775 h 4114800"/>
                  <a:gd name="connsiteX12" fmla="*/ 3124200 w 4276725"/>
                  <a:gd name="connsiteY12" fmla="*/ 4114800 h 4114800"/>
                  <a:gd name="connsiteX13" fmla="*/ 2514600 w 4276725"/>
                  <a:gd name="connsiteY13" fmla="*/ 4114800 h 4114800"/>
                  <a:gd name="connsiteX14" fmla="*/ 2257425 w 4276725"/>
                  <a:gd name="connsiteY14" fmla="*/ 3695700 h 4114800"/>
                  <a:gd name="connsiteX15" fmla="*/ 1828800 w 4276725"/>
                  <a:gd name="connsiteY15" fmla="*/ 3409950 h 4114800"/>
                  <a:gd name="connsiteX16" fmla="*/ 1476375 w 4276725"/>
                  <a:gd name="connsiteY16" fmla="*/ 3171825 h 4114800"/>
                  <a:gd name="connsiteX17" fmla="*/ 1114425 w 4276725"/>
                  <a:gd name="connsiteY17" fmla="*/ 3019425 h 4114800"/>
                  <a:gd name="connsiteX18" fmla="*/ 933450 w 4276725"/>
                  <a:gd name="connsiteY18" fmla="*/ 2733675 h 4114800"/>
                  <a:gd name="connsiteX19" fmla="*/ 619125 w 4276725"/>
                  <a:gd name="connsiteY19" fmla="*/ 2476500 h 4114800"/>
                  <a:gd name="connsiteX20" fmla="*/ 447675 w 4276725"/>
                  <a:gd name="connsiteY20" fmla="*/ 2571750 h 4114800"/>
                  <a:gd name="connsiteX21" fmla="*/ 152400 w 4276725"/>
                  <a:gd name="connsiteY21" fmla="*/ 2333625 h 4114800"/>
                  <a:gd name="connsiteX22" fmla="*/ 142875 w 4276725"/>
                  <a:gd name="connsiteY22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1562100 w 4276725"/>
                  <a:gd name="connsiteY7" fmla="*/ 2362200 h 4114800"/>
                  <a:gd name="connsiteX8" fmla="*/ 2524125 w 4276725"/>
                  <a:gd name="connsiteY8" fmla="*/ 2162175 h 4114800"/>
                  <a:gd name="connsiteX9" fmla="*/ 4276725 w 4276725"/>
                  <a:gd name="connsiteY9" fmla="*/ 3314700 h 4114800"/>
                  <a:gd name="connsiteX10" fmla="*/ 3952875 w 4276725"/>
                  <a:gd name="connsiteY10" fmla="*/ 3590925 h 4114800"/>
                  <a:gd name="connsiteX11" fmla="*/ 3524250 w 4276725"/>
                  <a:gd name="connsiteY11" fmla="*/ 3914775 h 4114800"/>
                  <a:gd name="connsiteX12" fmla="*/ 3124200 w 4276725"/>
                  <a:gd name="connsiteY12" fmla="*/ 4114800 h 4114800"/>
                  <a:gd name="connsiteX13" fmla="*/ 2514600 w 4276725"/>
                  <a:gd name="connsiteY13" fmla="*/ 4114800 h 4114800"/>
                  <a:gd name="connsiteX14" fmla="*/ 2257425 w 4276725"/>
                  <a:gd name="connsiteY14" fmla="*/ 3695700 h 4114800"/>
                  <a:gd name="connsiteX15" fmla="*/ 1828800 w 4276725"/>
                  <a:gd name="connsiteY15" fmla="*/ 3409950 h 4114800"/>
                  <a:gd name="connsiteX16" fmla="*/ 1476375 w 4276725"/>
                  <a:gd name="connsiteY16" fmla="*/ 3171825 h 4114800"/>
                  <a:gd name="connsiteX17" fmla="*/ 1114425 w 4276725"/>
                  <a:gd name="connsiteY17" fmla="*/ 3019425 h 4114800"/>
                  <a:gd name="connsiteX18" fmla="*/ 933450 w 4276725"/>
                  <a:gd name="connsiteY18" fmla="*/ 2733675 h 4114800"/>
                  <a:gd name="connsiteX19" fmla="*/ 619125 w 4276725"/>
                  <a:gd name="connsiteY19" fmla="*/ 2476500 h 4114800"/>
                  <a:gd name="connsiteX20" fmla="*/ 447675 w 4276725"/>
                  <a:gd name="connsiteY20" fmla="*/ 2571750 h 4114800"/>
                  <a:gd name="connsiteX21" fmla="*/ 152400 w 4276725"/>
                  <a:gd name="connsiteY21" fmla="*/ 2333625 h 4114800"/>
                  <a:gd name="connsiteX22" fmla="*/ 142875 w 4276725"/>
                  <a:gd name="connsiteY22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1562100 w 4276725"/>
                  <a:gd name="connsiteY7" fmla="*/ 2362200 h 4114800"/>
                  <a:gd name="connsiteX8" fmla="*/ 2524125 w 4276725"/>
                  <a:gd name="connsiteY8" fmla="*/ 2162175 h 4114800"/>
                  <a:gd name="connsiteX9" fmla="*/ 4276725 w 4276725"/>
                  <a:gd name="connsiteY9" fmla="*/ 3314700 h 4114800"/>
                  <a:gd name="connsiteX10" fmla="*/ 3952875 w 4276725"/>
                  <a:gd name="connsiteY10" fmla="*/ 3590925 h 4114800"/>
                  <a:gd name="connsiteX11" fmla="*/ 3524250 w 4276725"/>
                  <a:gd name="connsiteY11" fmla="*/ 3914775 h 4114800"/>
                  <a:gd name="connsiteX12" fmla="*/ 3124200 w 4276725"/>
                  <a:gd name="connsiteY12" fmla="*/ 4114800 h 4114800"/>
                  <a:gd name="connsiteX13" fmla="*/ 2514600 w 4276725"/>
                  <a:gd name="connsiteY13" fmla="*/ 4114800 h 4114800"/>
                  <a:gd name="connsiteX14" fmla="*/ 2257425 w 4276725"/>
                  <a:gd name="connsiteY14" fmla="*/ 3695700 h 4114800"/>
                  <a:gd name="connsiteX15" fmla="*/ 1828800 w 4276725"/>
                  <a:gd name="connsiteY15" fmla="*/ 3409950 h 4114800"/>
                  <a:gd name="connsiteX16" fmla="*/ 1476375 w 4276725"/>
                  <a:gd name="connsiteY16" fmla="*/ 3171825 h 4114800"/>
                  <a:gd name="connsiteX17" fmla="*/ 1114425 w 4276725"/>
                  <a:gd name="connsiteY17" fmla="*/ 3019425 h 4114800"/>
                  <a:gd name="connsiteX18" fmla="*/ 933450 w 4276725"/>
                  <a:gd name="connsiteY18" fmla="*/ 2733675 h 4114800"/>
                  <a:gd name="connsiteX19" fmla="*/ 619125 w 4276725"/>
                  <a:gd name="connsiteY19" fmla="*/ 2476500 h 4114800"/>
                  <a:gd name="connsiteX20" fmla="*/ 447675 w 4276725"/>
                  <a:gd name="connsiteY20" fmla="*/ 2571750 h 4114800"/>
                  <a:gd name="connsiteX21" fmla="*/ 152400 w 4276725"/>
                  <a:gd name="connsiteY21" fmla="*/ 2333625 h 4114800"/>
                  <a:gd name="connsiteX22" fmla="*/ 142875 w 4276725"/>
                  <a:gd name="connsiteY22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1562100 w 4276725"/>
                  <a:gd name="connsiteY7" fmla="*/ 2362200 h 4114800"/>
                  <a:gd name="connsiteX8" fmla="*/ 2524125 w 4276725"/>
                  <a:gd name="connsiteY8" fmla="*/ 2162175 h 4114800"/>
                  <a:gd name="connsiteX9" fmla="*/ 4276725 w 4276725"/>
                  <a:gd name="connsiteY9" fmla="*/ 3314700 h 4114800"/>
                  <a:gd name="connsiteX10" fmla="*/ 3952875 w 4276725"/>
                  <a:gd name="connsiteY10" fmla="*/ 3590925 h 4114800"/>
                  <a:gd name="connsiteX11" fmla="*/ 3524250 w 4276725"/>
                  <a:gd name="connsiteY11" fmla="*/ 3914775 h 4114800"/>
                  <a:gd name="connsiteX12" fmla="*/ 3124200 w 4276725"/>
                  <a:gd name="connsiteY12" fmla="*/ 4114800 h 4114800"/>
                  <a:gd name="connsiteX13" fmla="*/ 2514600 w 4276725"/>
                  <a:gd name="connsiteY13" fmla="*/ 4114800 h 4114800"/>
                  <a:gd name="connsiteX14" fmla="*/ 2257425 w 4276725"/>
                  <a:gd name="connsiteY14" fmla="*/ 3695700 h 4114800"/>
                  <a:gd name="connsiteX15" fmla="*/ 1828800 w 4276725"/>
                  <a:gd name="connsiteY15" fmla="*/ 3409950 h 4114800"/>
                  <a:gd name="connsiteX16" fmla="*/ 1476375 w 4276725"/>
                  <a:gd name="connsiteY16" fmla="*/ 3171825 h 4114800"/>
                  <a:gd name="connsiteX17" fmla="*/ 1114425 w 4276725"/>
                  <a:gd name="connsiteY17" fmla="*/ 3019425 h 4114800"/>
                  <a:gd name="connsiteX18" fmla="*/ 933450 w 4276725"/>
                  <a:gd name="connsiteY18" fmla="*/ 2733675 h 4114800"/>
                  <a:gd name="connsiteX19" fmla="*/ 619125 w 4276725"/>
                  <a:gd name="connsiteY19" fmla="*/ 2476500 h 4114800"/>
                  <a:gd name="connsiteX20" fmla="*/ 447675 w 4276725"/>
                  <a:gd name="connsiteY20" fmla="*/ 2571750 h 4114800"/>
                  <a:gd name="connsiteX21" fmla="*/ 152400 w 4276725"/>
                  <a:gd name="connsiteY21" fmla="*/ 2333625 h 4114800"/>
                  <a:gd name="connsiteX22" fmla="*/ 142875 w 4276725"/>
                  <a:gd name="connsiteY22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1562100 w 4276725"/>
                  <a:gd name="connsiteY7" fmla="*/ 2362200 h 4114800"/>
                  <a:gd name="connsiteX8" fmla="*/ 2524125 w 4276725"/>
                  <a:gd name="connsiteY8" fmla="*/ 2162175 h 4114800"/>
                  <a:gd name="connsiteX9" fmla="*/ 2838450 w 4276725"/>
                  <a:gd name="connsiteY9" fmla="*/ 2228850 h 4114800"/>
                  <a:gd name="connsiteX10" fmla="*/ 4276725 w 4276725"/>
                  <a:gd name="connsiteY10" fmla="*/ 3314700 h 4114800"/>
                  <a:gd name="connsiteX11" fmla="*/ 3952875 w 4276725"/>
                  <a:gd name="connsiteY11" fmla="*/ 3590925 h 4114800"/>
                  <a:gd name="connsiteX12" fmla="*/ 3524250 w 4276725"/>
                  <a:gd name="connsiteY12" fmla="*/ 3914775 h 4114800"/>
                  <a:gd name="connsiteX13" fmla="*/ 3124200 w 4276725"/>
                  <a:gd name="connsiteY13" fmla="*/ 4114800 h 4114800"/>
                  <a:gd name="connsiteX14" fmla="*/ 2514600 w 4276725"/>
                  <a:gd name="connsiteY14" fmla="*/ 4114800 h 4114800"/>
                  <a:gd name="connsiteX15" fmla="*/ 2257425 w 4276725"/>
                  <a:gd name="connsiteY15" fmla="*/ 3695700 h 4114800"/>
                  <a:gd name="connsiteX16" fmla="*/ 1828800 w 4276725"/>
                  <a:gd name="connsiteY16" fmla="*/ 3409950 h 4114800"/>
                  <a:gd name="connsiteX17" fmla="*/ 1476375 w 4276725"/>
                  <a:gd name="connsiteY17" fmla="*/ 3171825 h 4114800"/>
                  <a:gd name="connsiteX18" fmla="*/ 1114425 w 4276725"/>
                  <a:gd name="connsiteY18" fmla="*/ 3019425 h 4114800"/>
                  <a:gd name="connsiteX19" fmla="*/ 933450 w 4276725"/>
                  <a:gd name="connsiteY19" fmla="*/ 2733675 h 4114800"/>
                  <a:gd name="connsiteX20" fmla="*/ 619125 w 4276725"/>
                  <a:gd name="connsiteY20" fmla="*/ 2476500 h 4114800"/>
                  <a:gd name="connsiteX21" fmla="*/ 447675 w 4276725"/>
                  <a:gd name="connsiteY21" fmla="*/ 2571750 h 4114800"/>
                  <a:gd name="connsiteX22" fmla="*/ 152400 w 4276725"/>
                  <a:gd name="connsiteY22" fmla="*/ 2333625 h 4114800"/>
                  <a:gd name="connsiteX23" fmla="*/ 142875 w 4276725"/>
                  <a:gd name="connsiteY23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1562100 w 4276725"/>
                  <a:gd name="connsiteY7" fmla="*/ 2362200 h 4114800"/>
                  <a:gd name="connsiteX8" fmla="*/ 2524125 w 4276725"/>
                  <a:gd name="connsiteY8" fmla="*/ 2162175 h 4114800"/>
                  <a:gd name="connsiteX9" fmla="*/ 2838450 w 4276725"/>
                  <a:gd name="connsiteY9" fmla="*/ 2228850 h 4114800"/>
                  <a:gd name="connsiteX10" fmla="*/ 4276725 w 4276725"/>
                  <a:gd name="connsiteY10" fmla="*/ 3314700 h 4114800"/>
                  <a:gd name="connsiteX11" fmla="*/ 3952875 w 4276725"/>
                  <a:gd name="connsiteY11" fmla="*/ 3590925 h 4114800"/>
                  <a:gd name="connsiteX12" fmla="*/ 3524250 w 4276725"/>
                  <a:gd name="connsiteY12" fmla="*/ 3914775 h 4114800"/>
                  <a:gd name="connsiteX13" fmla="*/ 3124200 w 4276725"/>
                  <a:gd name="connsiteY13" fmla="*/ 4114800 h 4114800"/>
                  <a:gd name="connsiteX14" fmla="*/ 2514600 w 4276725"/>
                  <a:gd name="connsiteY14" fmla="*/ 4114800 h 4114800"/>
                  <a:gd name="connsiteX15" fmla="*/ 2257425 w 4276725"/>
                  <a:gd name="connsiteY15" fmla="*/ 3695700 h 4114800"/>
                  <a:gd name="connsiteX16" fmla="*/ 1828800 w 4276725"/>
                  <a:gd name="connsiteY16" fmla="*/ 3409950 h 4114800"/>
                  <a:gd name="connsiteX17" fmla="*/ 1476375 w 4276725"/>
                  <a:gd name="connsiteY17" fmla="*/ 3171825 h 4114800"/>
                  <a:gd name="connsiteX18" fmla="*/ 1114425 w 4276725"/>
                  <a:gd name="connsiteY18" fmla="*/ 3019425 h 4114800"/>
                  <a:gd name="connsiteX19" fmla="*/ 933450 w 4276725"/>
                  <a:gd name="connsiteY19" fmla="*/ 2733675 h 4114800"/>
                  <a:gd name="connsiteX20" fmla="*/ 619125 w 4276725"/>
                  <a:gd name="connsiteY20" fmla="*/ 2476500 h 4114800"/>
                  <a:gd name="connsiteX21" fmla="*/ 447675 w 4276725"/>
                  <a:gd name="connsiteY21" fmla="*/ 2571750 h 4114800"/>
                  <a:gd name="connsiteX22" fmla="*/ 152400 w 4276725"/>
                  <a:gd name="connsiteY22" fmla="*/ 2333625 h 4114800"/>
                  <a:gd name="connsiteX23" fmla="*/ 142875 w 4276725"/>
                  <a:gd name="connsiteY23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1562100 w 4276725"/>
                  <a:gd name="connsiteY7" fmla="*/ 2362200 h 4114800"/>
                  <a:gd name="connsiteX8" fmla="*/ 2524125 w 4276725"/>
                  <a:gd name="connsiteY8" fmla="*/ 2162175 h 4114800"/>
                  <a:gd name="connsiteX9" fmla="*/ 2838450 w 4276725"/>
                  <a:gd name="connsiteY9" fmla="*/ 2228850 h 4114800"/>
                  <a:gd name="connsiteX10" fmla="*/ 4276725 w 4276725"/>
                  <a:gd name="connsiteY10" fmla="*/ 3314700 h 4114800"/>
                  <a:gd name="connsiteX11" fmla="*/ 3952875 w 4276725"/>
                  <a:gd name="connsiteY11" fmla="*/ 3590925 h 4114800"/>
                  <a:gd name="connsiteX12" fmla="*/ 3524250 w 4276725"/>
                  <a:gd name="connsiteY12" fmla="*/ 3914775 h 4114800"/>
                  <a:gd name="connsiteX13" fmla="*/ 3124200 w 4276725"/>
                  <a:gd name="connsiteY13" fmla="*/ 4114800 h 4114800"/>
                  <a:gd name="connsiteX14" fmla="*/ 2514600 w 4276725"/>
                  <a:gd name="connsiteY14" fmla="*/ 4114800 h 4114800"/>
                  <a:gd name="connsiteX15" fmla="*/ 2257425 w 4276725"/>
                  <a:gd name="connsiteY15" fmla="*/ 3695700 h 4114800"/>
                  <a:gd name="connsiteX16" fmla="*/ 1828800 w 4276725"/>
                  <a:gd name="connsiteY16" fmla="*/ 3409950 h 4114800"/>
                  <a:gd name="connsiteX17" fmla="*/ 1476375 w 4276725"/>
                  <a:gd name="connsiteY17" fmla="*/ 3171825 h 4114800"/>
                  <a:gd name="connsiteX18" fmla="*/ 1114425 w 4276725"/>
                  <a:gd name="connsiteY18" fmla="*/ 3019425 h 4114800"/>
                  <a:gd name="connsiteX19" fmla="*/ 933450 w 4276725"/>
                  <a:gd name="connsiteY19" fmla="*/ 2733675 h 4114800"/>
                  <a:gd name="connsiteX20" fmla="*/ 619125 w 4276725"/>
                  <a:gd name="connsiteY20" fmla="*/ 2476500 h 4114800"/>
                  <a:gd name="connsiteX21" fmla="*/ 447675 w 4276725"/>
                  <a:gd name="connsiteY21" fmla="*/ 2571750 h 4114800"/>
                  <a:gd name="connsiteX22" fmla="*/ 152400 w 4276725"/>
                  <a:gd name="connsiteY22" fmla="*/ 2333625 h 4114800"/>
                  <a:gd name="connsiteX23" fmla="*/ 142875 w 4276725"/>
                  <a:gd name="connsiteY23" fmla="*/ 2305050 h 4114800"/>
                  <a:gd name="connsiteX0" fmla="*/ 0 w 4276725"/>
                  <a:gd name="connsiteY0" fmla="*/ 0 h 4114800"/>
                  <a:gd name="connsiteX1" fmla="*/ 1190625 w 4276725"/>
                  <a:gd name="connsiteY1" fmla="*/ 990600 h 4114800"/>
                  <a:gd name="connsiteX2" fmla="*/ 1095375 w 4276725"/>
                  <a:gd name="connsiteY2" fmla="*/ 1152525 h 4114800"/>
                  <a:gd name="connsiteX3" fmla="*/ 1371600 w 4276725"/>
                  <a:gd name="connsiteY3" fmla="*/ 1390650 h 4114800"/>
                  <a:gd name="connsiteX4" fmla="*/ 1276350 w 4276725"/>
                  <a:gd name="connsiteY4" fmla="*/ 1552575 h 4114800"/>
                  <a:gd name="connsiteX5" fmla="*/ 1590675 w 4276725"/>
                  <a:gd name="connsiteY5" fmla="*/ 1762125 h 4114800"/>
                  <a:gd name="connsiteX6" fmla="*/ 1885950 w 4276725"/>
                  <a:gd name="connsiteY6" fmla="*/ 1743075 h 4114800"/>
                  <a:gd name="connsiteX7" fmla="*/ 1562100 w 4276725"/>
                  <a:gd name="connsiteY7" fmla="*/ 2362200 h 4114800"/>
                  <a:gd name="connsiteX8" fmla="*/ 2524125 w 4276725"/>
                  <a:gd name="connsiteY8" fmla="*/ 2162175 h 4114800"/>
                  <a:gd name="connsiteX9" fmla="*/ 2838450 w 4276725"/>
                  <a:gd name="connsiteY9" fmla="*/ 2228850 h 4114800"/>
                  <a:gd name="connsiteX10" fmla="*/ 4276725 w 4276725"/>
                  <a:gd name="connsiteY10" fmla="*/ 3314700 h 4114800"/>
                  <a:gd name="connsiteX11" fmla="*/ 3952875 w 4276725"/>
                  <a:gd name="connsiteY11" fmla="*/ 3590925 h 4114800"/>
                  <a:gd name="connsiteX12" fmla="*/ 3524250 w 4276725"/>
                  <a:gd name="connsiteY12" fmla="*/ 3914775 h 4114800"/>
                  <a:gd name="connsiteX13" fmla="*/ 3124200 w 4276725"/>
                  <a:gd name="connsiteY13" fmla="*/ 4114800 h 4114800"/>
                  <a:gd name="connsiteX14" fmla="*/ 2514600 w 4276725"/>
                  <a:gd name="connsiteY14" fmla="*/ 4114800 h 4114800"/>
                  <a:gd name="connsiteX15" fmla="*/ 2257425 w 4276725"/>
                  <a:gd name="connsiteY15" fmla="*/ 3695700 h 4114800"/>
                  <a:gd name="connsiteX16" fmla="*/ 1828800 w 4276725"/>
                  <a:gd name="connsiteY16" fmla="*/ 3409950 h 4114800"/>
                  <a:gd name="connsiteX17" fmla="*/ 1476375 w 4276725"/>
                  <a:gd name="connsiteY17" fmla="*/ 3171825 h 4114800"/>
                  <a:gd name="connsiteX18" fmla="*/ 1114425 w 4276725"/>
                  <a:gd name="connsiteY18" fmla="*/ 3019425 h 4114800"/>
                  <a:gd name="connsiteX19" fmla="*/ 933450 w 4276725"/>
                  <a:gd name="connsiteY19" fmla="*/ 2733675 h 4114800"/>
                  <a:gd name="connsiteX20" fmla="*/ 619125 w 4276725"/>
                  <a:gd name="connsiteY20" fmla="*/ 2476500 h 4114800"/>
                  <a:gd name="connsiteX21" fmla="*/ 447675 w 4276725"/>
                  <a:gd name="connsiteY21" fmla="*/ 2571750 h 4114800"/>
                  <a:gd name="connsiteX22" fmla="*/ 152400 w 4276725"/>
                  <a:gd name="connsiteY22" fmla="*/ 2333625 h 4114800"/>
                  <a:gd name="connsiteX23" fmla="*/ 142875 w 4276725"/>
                  <a:gd name="connsiteY23" fmla="*/ 2305050 h 4114800"/>
                  <a:gd name="connsiteX0" fmla="*/ 0 w 4302473"/>
                  <a:gd name="connsiteY0" fmla="*/ 0 h 4114800"/>
                  <a:gd name="connsiteX1" fmla="*/ 1190625 w 4302473"/>
                  <a:gd name="connsiteY1" fmla="*/ 990600 h 4114800"/>
                  <a:gd name="connsiteX2" fmla="*/ 1095375 w 4302473"/>
                  <a:gd name="connsiteY2" fmla="*/ 1152525 h 4114800"/>
                  <a:gd name="connsiteX3" fmla="*/ 1371600 w 4302473"/>
                  <a:gd name="connsiteY3" fmla="*/ 1390650 h 4114800"/>
                  <a:gd name="connsiteX4" fmla="*/ 1276350 w 4302473"/>
                  <a:gd name="connsiteY4" fmla="*/ 1552575 h 4114800"/>
                  <a:gd name="connsiteX5" fmla="*/ 1590675 w 4302473"/>
                  <a:gd name="connsiteY5" fmla="*/ 1762125 h 4114800"/>
                  <a:gd name="connsiteX6" fmla="*/ 1885950 w 4302473"/>
                  <a:gd name="connsiteY6" fmla="*/ 1743075 h 4114800"/>
                  <a:gd name="connsiteX7" fmla="*/ 1562100 w 4302473"/>
                  <a:gd name="connsiteY7" fmla="*/ 2362200 h 4114800"/>
                  <a:gd name="connsiteX8" fmla="*/ 2524125 w 4302473"/>
                  <a:gd name="connsiteY8" fmla="*/ 2162175 h 4114800"/>
                  <a:gd name="connsiteX9" fmla="*/ 2838450 w 4302473"/>
                  <a:gd name="connsiteY9" fmla="*/ 2228850 h 4114800"/>
                  <a:gd name="connsiteX10" fmla="*/ 4276725 w 4302473"/>
                  <a:gd name="connsiteY10" fmla="*/ 3314700 h 4114800"/>
                  <a:gd name="connsiteX11" fmla="*/ 3952875 w 4302473"/>
                  <a:gd name="connsiteY11" fmla="*/ 3590925 h 4114800"/>
                  <a:gd name="connsiteX12" fmla="*/ 3524250 w 4302473"/>
                  <a:gd name="connsiteY12" fmla="*/ 3914775 h 4114800"/>
                  <a:gd name="connsiteX13" fmla="*/ 3124200 w 4302473"/>
                  <a:gd name="connsiteY13" fmla="*/ 4114800 h 4114800"/>
                  <a:gd name="connsiteX14" fmla="*/ 2514600 w 4302473"/>
                  <a:gd name="connsiteY14" fmla="*/ 4114800 h 4114800"/>
                  <a:gd name="connsiteX15" fmla="*/ 2257425 w 4302473"/>
                  <a:gd name="connsiteY15" fmla="*/ 3695700 h 4114800"/>
                  <a:gd name="connsiteX16" fmla="*/ 1828800 w 4302473"/>
                  <a:gd name="connsiteY16" fmla="*/ 3409950 h 4114800"/>
                  <a:gd name="connsiteX17" fmla="*/ 1476375 w 4302473"/>
                  <a:gd name="connsiteY17" fmla="*/ 3171825 h 4114800"/>
                  <a:gd name="connsiteX18" fmla="*/ 1114425 w 4302473"/>
                  <a:gd name="connsiteY18" fmla="*/ 3019425 h 4114800"/>
                  <a:gd name="connsiteX19" fmla="*/ 933450 w 4302473"/>
                  <a:gd name="connsiteY19" fmla="*/ 2733675 h 4114800"/>
                  <a:gd name="connsiteX20" fmla="*/ 619125 w 4302473"/>
                  <a:gd name="connsiteY20" fmla="*/ 2476500 h 4114800"/>
                  <a:gd name="connsiteX21" fmla="*/ 447675 w 4302473"/>
                  <a:gd name="connsiteY21" fmla="*/ 2571750 h 4114800"/>
                  <a:gd name="connsiteX22" fmla="*/ 152400 w 4302473"/>
                  <a:gd name="connsiteY22" fmla="*/ 2333625 h 4114800"/>
                  <a:gd name="connsiteX23" fmla="*/ 142875 w 4302473"/>
                  <a:gd name="connsiteY23" fmla="*/ 2305050 h 4114800"/>
                  <a:gd name="connsiteX0" fmla="*/ 0 w 4315610"/>
                  <a:gd name="connsiteY0" fmla="*/ 0 h 4114800"/>
                  <a:gd name="connsiteX1" fmla="*/ 1190625 w 4315610"/>
                  <a:gd name="connsiteY1" fmla="*/ 990600 h 4114800"/>
                  <a:gd name="connsiteX2" fmla="*/ 1095375 w 4315610"/>
                  <a:gd name="connsiteY2" fmla="*/ 1152525 h 4114800"/>
                  <a:gd name="connsiteX3" fmla="*/ 1371600 w 4315610"/>
                  <a:gd name="connsiteY3" fmla="*/ 1390650 h 4114800"/>
                  <a:gd name="connsiteX4" fmla="*/ 1276350 w 4315610"/>
                  <a:gd name="connsiteY4" fmla="*/ 1552575 h 4114800"/>
                  <a:gd name="connsiteX5" fmla="*/ 1590675 w 4315610"/>
                  <a:gd name="connsiteY5" fmla="*/ 1762125 h 4114800"/>
                  <a:gd name="connsiteX6" fmla="*/ 1885950 w 4315610"/>
                  <a:gd name="connsiteY6" fmla="*/ 1743075 h 4114800"/>
                  <a:gd name="connsiteX7" fmla="*/ 1562100 w 4315610"/>
                  <a:gd name="connsiteY7" fmla="*/ 2362200 h 4114800"/>
                  <a:gd name="connsiteX8" fmla="*/ 2524125 w 4315610"/>
                  <a:gd name="connsiteY8" fmla="*/ 2162175 h 4114800"/>
                  <a:gd name="connsiteX9" fmla="*/ 2838450 w 4315610"/>
                  <a:gd name="connsiteY9" fmla="*/ 2228850 h 4114800"/>
                  <a:gd name="connsiteX10" fmla="*/ 4276725 w 4315610"/>
                  <a:gd name="connsiteY10" fmla="*/ 3314700 h 4114800"/>
                  <a:gd name="connsiteX11" fmla="*/ 3952875 w 4315610"/>
                  <a:gd name="connsiteY11" fmla="*/ 3590925 h 4114800"/>
                  <a:gd name="connsiteX12" fmla="*/ 3524250 w 4315610"/>
                  <a:gd name="connsiteY12" fmla="*/ 3914775 h 4114800"/>
                  <a:gd name="connsiteX13" fmla="*/ 3124200 w 4315610"/>
                  <a:gd name="connsiteY13" fmla="*/ 4114800 h 4114800"/>
                  <a:gd name="connsiteX14" fmla="*/ 2514600 w 4315610"/>
                  <a:gd name="connsiteY14" fmla="*/ 4114800 h 4114800"/>
                  <a:gd name="connsiteX15" fmla="*/ 2257425 w 4315610"/>
                  <a:gd name="connsiteY15" fmla="*/ 3695700 h 4114800"/>
                  <a:gd name="connsiteX16" fmla="*/ 1828800 w 4315610"/>
                  <a:gd name="connsiteY16" fmla="*/ 3409950 h 4114800"/>
                  <a:gd name="connsiteX17" fmla="*/ 1476375 w 4315610"/>
                  <a:gd name="connsiteY17" fmla="*/ 3171825 h 4114800"/>
                  <a:gd name="connsiteX18" fmla="*/ 1114425 w 4315610"/>
                  <a:gd name="connsiteY18" fmla="*/ 3019425 h 4114800"/>
                  <a:gd name="connsiteX19" fmla="*/ 933450 w 4315610"/>
                  <a:gd name="connsiteY19" fmla="*/ 2733675 h 4114800"/>
                  <a:gd name="connsiteX20" fmla="*/ 619125 w 4315610"/>
                  <a:gd name="connsiteY20" fmla="*/ 2476500 h 4114800"/>
                  <a:gd name="connsiteX21" fmla="*/ 447675 w 4315610"/>
                  <a:gd name="connsiteY21" fmla="*/ 2571750 h 4114800"/>
                  <a:gd name="connsiteX22" fmla="*/ 152400 w 4315610"/>
                  <a:gd name="connsiteY22" fmla="*/ 2333625 h 4114800"/>
                  <a:gd name="connsiteX23" fmla="*/ 142875 w 4315610"/>
                  <a:gd name="connsiteY23" fmla="*/ 2305050 h 4114800"/>
                  <a:gd name="connsiteX0" fmla="*/ 0 w 4251400"/>
                  <a:gd name="connsiteY0" fmla="*/ 0 h 4114800"/>
                  <a:gd name="connsiteX1" fmla="*/ 1190625 w 4251400"/>
                  <a:gd name="connsiteY1" fmla="*/ 990600 h 4114800"/>
                  <a:gd name="connsiteX2" fmla="*/ 1095375 w 4251400"/>
                  <a:gd name="connsiteY2" fmla="*/ 1152525 h 4114800"/>
                  <a:gd name="connsiteX3" fmla="*/ 1371600 w 4251400"/>
                  <a:gd name="connsiteY3" fmla="*/ 1390650 h 4114800"/>
                  <a:gd name="connsiteX4" fmla="*/ 1276350 w 4251400"/>
                  <a:gd name="connsiteY4" fmla="*/ 1552575 h 4114800"/>
                  <a:gd name="connsiteX5" fmla="*/ 1590675 w 4251400"/>
                  <a:gd name="connsiteY5" fmla="*/ 1762125 h 4114800"/>
                  <a:gd name="connsiteX6" fmla="*/ 1885950 w 4251400"/>
                  <a:gd name="connsiteY6" fmla="*/ 1743075 h 4114800"/>
                  <a:gd name="connsiteX7" fmla="*/ 1562100 w 4251400"/>
                  <a:gd name="connsiteY7" fmla="*/ 2362200 h 4114800"/>
                  <a:gd name="connsiteX8" fmla="*/ 2524125 w 4251400"/>
                  <a:gd name="connsiteY8" fmla="*/ 2162175 h 4114800"/>
                  <a:gd name="connsiteX9" fmla="*/ 2838450 w 4251400"/>
                  <a:gd name="connsiteY9" fmla="*/ 2228850 h 4114800"/>
                  <a:gd name="connsiteX10" fmla="*/ 4200525 w 4251400"/>
                  <a:gd name="connsiteY10" fmla="*/ 3267075 h 4114800"/>
                  <a:gd name="connsiteX11" fmla="*/ 3952875 w 4251400"/>
                  <a:gd name="connsiteY11" fmla="*/ 3590925 h 4114800"/>
                  <a:gd name="connsiteX12" fmla="*/ 3524250 w 4251400"/>
                  <a:gd name="connsiteY12" fmla="*/ 3914775 h 4114800"/>
                  <a:gd name="connsiteX13" fmla="*/ 3124200 w 4251400"/>
                  <a:gd name="connsiteY13" fmla="*/ 4114800 h 4114800"/>
                  <a:gd name="connsiteX14" fmla="*/ 2514600 w 4251400"/>
                  <a:gd name="connsiteY14" fmla="*/ 4114800 h 4114800"/>
                  <a:gd name="connsiteX15" fmla="*/ 2257425 w 4251400"/>
                  <a:gd name="connsiteY15" fmla="*/ 3695700 h 4114800"/>
                  <a:gd name="connsiteX16" fmla="*/ 1828800 w 4251400"/>
                  <a:gd name="connsiteY16" fmla="*/ 3409950 h 4114800"/>
                  <a:gd name="connsiteX17" fmla="*/ 1476375 w 4251400"/>
                  <a:gd name="connsiteY17" fmla="*/ 3171825 h 4114800"/>
                  <a:gd name="connsiteX18" fmla="*/ 1114425 w 4251400"/>
                  <a:gd name="connsiteY18" fmla="*/ 3019425 h 4114800"/>
                  <a:gd name="connsiteX19" fmla="*/ 933450 w 4251400"/>
                  <a:gd name="connsiteY19" fmla="*/ 2733675 h 4114800"/>
                  <a:gd name="connsiteX20" fmla="*/ 619125 w 4251400"/>
                  <a:gd name="connsiteY20" fmla="*/ 2476500 h 4114800"/>
                  <a:gd name="connsiteX21" fmla="*/ 447675 w 4251400"/>
                  <a:gd name="connsiteY21" fmla="*/ 2571750 h 4114800"/>
                  <a:gd name="connsiteX22" fmla="*/ 152400 w 4251400"/>
                  <a:gd name="connsiteY22" fmla="*/ 2333625 h 4114800"/>
                  <a:gd name="connsiteX23" fmla="*/ 142875 w 4251400"/>
                  <a:gd name="connsiteY23" fmla="*/ 2305050 h 4114800"/>
                  <a:gd name="connsiteX0" fmla="*/ 0 w 4305862"/>
                  <a:gd name="connsiteY0" fmla="*/ 0 h 4114800"/>
                  <a:gd name="connsiteX1" fmla="*/ 1190625 w 4305862"/>
                  <a:gd name="connsiteY1" fmla="*/ 990600 h 4114800"/>
                  <a:gd name="connsiteX2" fmla="*/ 1095375 w 4305862"/>
                  <a:gd name="connsiteY2" fmla="*/ 1152525 h 4114800"/>
                  <a:gd name="connsiteX3" fmla="*/ 1371600 w 4305862"/>
                  <a:gd name="connsiteY3" fmla="*/ 1390650 h 4114800"/>
                  <a:gd name="connsiteX4" fmla="*/ 1276350 w 4305862"/>
                  <a:gd name="connsiteY4" fmla="*/ 1552575 h 4114800"/>
                  <a:gd name="connsiteX5" fmla="*/ 1590675 w 4305862"/>
                  <a:gd name="connsiteY5" fmla="*/ 1762125 h 4114800"/>
                  <a:gd name="connsiteX6" fmla="*/ 1885950 w 4305862"/>
                  <a:gd name="connsiteY6" fmla="*/ 1743075 h 4114800"/>
                  <a:gd name="connsiteX7" fmla="*/ 1562100 w 4305862"/>
                  <a:gd name="connsiteY7" fmla="*/ 2362200 h 4114800"/>
                  <a:gd name="connsiteX8" fmla="*/ 2524125 w 4305862"/>
                  <a:gd name="connsiteY8" fmla="*/ 2162175 h 4114800"/>
                  <a:gd name="connsiteX9" fmla="*/ 2838450 w 4305862"/>
                  <a:gd name="connsiteY9" fmla="*/ 2228850 h 4114800"/>
                  <a:gd name="connsiteX10" fmla="*/ 4200525 w 4305862"/>
                  <a:gd name="connsiteY10" fmla="*/ 3267075 h 4114800"/>
                  <a:gd name="connsiteX11" fmla="*/ 3952875 w 4305862"/>
                  <a:gd name="connsiteY11" fmla="*/ 3590925 h 4114800"/>
                  <a:gd name="connsiteX12" fmla="*/ 3524250 w 4305862"/>
                  <a:gd name="connsiteY12" fmla="*/ 3914775 h 4114800"/>
                  <a:gd name="connsiteX13" fmla="*/ 3124200 w 4305862"/>
                  <a:gd name="connsiteY13" fmla="*/ 4114800 h 4114800"/>
                  <a:gd name="connsiteX14" fmla="*/ 2514600 w 4305862"/>
                  <a:gd name="connsiteY14" fmla="*/ 4114800 h 4114800"/>
                  <a:gd name="connsiteX15" fmla="*/ 2257425 w 4305862"/>
                  <a:gd name="connsiteY15" fmla="*/ 3695700 h 4114800"/>
                  <a:gd name="connsiteX16" fmla="*/ 1828800 w 4305862"/>
                  <a:gd name="connsiteY16" fmla="*/ 3409950 h 4114800"/>
                  <a:gd name="connsiteX17" fmla="*/ 1476375 w 4305862"/>
                  <a:gd name="connsiteY17" fmla="*/ 3171825 h 4114800"/>
                  <a:gd name="connsiteX18" fmla="*/ 1114425 w 4305862"/>
                  <a:gd name="connsiteY18" fmla="*/ 3019425 h 4114800"/>
                  <a:gd name="connsiteX19" fmla="*/ 933450 w 4305862"/>
                  <a:gd name="connsiteY19" fmla="*/ 2733675 h 4114800"/>
                  <a:gd name="connsiteX20" fmla="*/ 619125 w 4305862"/>
                  <a:gd name="connsiteY20" fmla="*/ 2476500 h 4114800"/>
                  <a:gd name="connsiteX21" fmla="*/ 447675 w 4305862"/>
                  <a:gd name="connsiteY21" fmla="*/ 2571750 h 4114800"/>
                  <a:gd name="connsiteX22" fmla="*/ 152400 w 4305862"/>
                  <a:gd name="connsiteY22" fmla="*/ 2333625 h 4114800"/>
                  <a:gd name="connsiteX23" fmla="*/ 142875 w 4305862"/>
                  <a:gd name="connsiteY23" fmla="*/ 2305050 h 4114800"/>
                  <a:gd name="connsiteX0" fmla="*/ 0 w 4296221"/>
                  <a:gd name="connsiteY0" fmla="*/ 0 h 4114800"/>
                  <a:gd name="connsiteX1" fmla="*/ 1190625 w 4296221"/>
                  <a:gd name="connsiteY1" fmla="*/ 990600 h 4114800"/>
                  <a:gd name="connsiteX2" fmla="*/ 1095375 w 4296221"/>
                  <a:gd name="connsiteY2" fmla="*/ 1152525 h 4114800"/>
                  <a:gd name="connsiteX3" fmla="*/ 1371600 w 4296221"/>
                  <a:gd name="connsiteY3" fmla="*/ 1390650 h 4114800"/>
                  <a:gd name="connsiteX4" fmla="*/ 1276350 w 4296221"/>
                  <a:gd name="connsiteY4" fmla="*/ 1552575 h 4114800"/>
                  <a:gd name="connsiteX5" fmla="*/ 1590675 w 4296221"/>
                  <a:gd name="connsiteY5" fmla="*/ 1762125 h 4114800"/>
                  <a:gd name="connsiteX6" fmla="*/ 1885950 w 4296221"/>
                  <a:gd name="connsiteY6" fmla="*/ 1743075 h 4114800"/>
                  <a:gd name="connsiteX7" fmla="*/ 1562100 w 4296221"/>
                  <a:gd name="connsiteY7" fmla="*/ 2362200 h 4114800"/>
                  <a:gd name="connsiteX8" fmla="*/ 2524125 w 4296221"/>
                  <a:gd name="connsiteY8" fmla="*/ 2162175 h 4114800"/>
                  <a:gd name="connsiteX9" fmla="*/ 2838450 w 4296221"/>
                  <a:gd name="connsiteY9" fmla="*/ 2228850 h 4114800"/>
                  <a:gd name="connsiteX10" fmla="*/ 4200525 w 4296221"/>
                  <a:gd name="connsiteY10" fmla="*/ 3267075 h 4114800"/>
                  <a:gd name="connsiteX11" fmla="*/ 3905250 w 4296221"/>
                  <a:gd name="connsiteY11" fmla="*/ 3552825 h 4114800"/>
                  <a:gd name="connsiteX12" fmla="*/ 3524250 w 4296221"/>
                  <a:gd name="connsiteY12" fmla="*/ 3914775 h 4114800"/>
                  <a:gd name="connsiteX13" fmla="*/ 3124200 w 4296221"/>
                  <a:gd name="connsiteY13" fmla="*/ 4114800 h 4114800"/>
                  <a:gd name="connsiteX14" fmla="*/ 2514600 w 4296221"/>
                  <a:gd name="connsiteY14" fmla="*/ 4114800 h 4114800"/>
                  <a:gd name="connsiteX15" fmla="*/ 2257425 w 4296221"/>
                  <a:gd name="connsiteY15" fmla="*/ 3695700 h 4114800"/>
                  <a:gd name="connsiteX16" fmla="*/ 1828800 w 4296221"/>
                  <a:gd name="connsiteY16" fmla="*/ 3409950 h 4114800"/>
                  <a:gd name="connsiteX17" fmla="*/ 1476375 w 4296221"/>
                  <a:gd name="connsiteY17" fmla="*/ 3171825 h 4114800"/>
                  <a:gd name="connsiteX18" fmla="*/ 1114425 w 4296221"/>
                  <a:gd name="connsiteY18" fmla="*/ 3019425 h 4114800"/>
                  <a:gd name="connsiteX19" fmla="*/ 933450 w 4296221"/>
                  <a:gd name="connsiteY19" fmla="*/ 2733675 h 4114800"/>
                  <a:gd name="connsiteX20" fmla="*/ 619125 w 4296221"/>
                  <a:gd name="connsiteY20" fmla="*/ 2476500 h 4114800"/>
                  <a:gd name="connsiteX21" fmla="*/ 447675 w 4296221"/>
                  <a:gd name="connsiteY21" fmla="*/ 2571750 h 4114800"/>
                  <a:gd name="connsiteX22" fmla="*/ 152400 w 4296221"/>
                  <a:gd name="connsiteY22" fmla="*/ 2333625 h 4114800"/>
                  <a:gd name="connsiteX23" fmla="*/ 142875 w 4296221"/>
                  <a:gd name="connsiteY23" fmla="*/ 2305050 h 4114800"/>
                  <a:gd name="connsiteX0" fmla="*/ 0 w 4243525"/>
                  <a:gd name="connsiteY0" fmla="*/ 0 h 4114800"/>
                  <a:gd name="connsiteX1" fmla="*/ 1190625 w 4243525"/>
                  <a:gd name="connsiteY1" fmla="*/ 990600 h 4114800"/>
                  <a:gd name="connsiteX2" fmla="*/ 1095375 w 4243525"/>
                  <a:gd name="connsiteY2" fmla="*/ 1152525 h 4114800"/>
                  <a:gd name="connsiteX3" fmla="*/ 1371600 w 4243525"/>
                  <a:gd name="connsiteY3" fmla="*/ 1390650 h 4114800"/>
                  <a:gd name="connsiteX4" fmla="*/ 1276350 w 4243525"/>
                  <a:gd name="connsiteY4" fmla="*/ 1552575 h 4114800"/>
                  <a:gd name="connsiteX5" fmla="*/ 1590675 w 4243525"/>
                  <a:gd name="connsiteY5" fmla="*/ 1762125 h 4114800"/>
                  <a:gd name="connsiteX6" fmla="*/ 1885950 w 4243525"/>
                  <a:gd name="connsiteY6" fmla="*/ 1743075 h 4114800"/>
                  <a:gd name="connsiteX7" fmla="*/ 1562100 w 4243525"/>
                  <a:gd name="connsiteY7" fmla="*/ 2362200 h 4114800"/>
                  <a:gd name="connsiteX8" fmla="*/ 2524125 w 4243525"/>
                  <a:gd name="connsiteY8" fmla="*/ 2162175 h 4114800"/>
                  <a:gd name="connsiteX9" fmla="*/ 2838450 w 4243525"/>
                  <a:gd name="connsiteY9" fmla="*/ 2228850 h 4114800"/>
                  <a:gd name="connsiteX10" fmla="*/ 4133850 w 4243525"/>
                  <a:gd name="connsiteY10" fmla="*/ 3181350 h 4114800"/>
                  <a:gd name="connsiteX11" fmla="*/ 3905250 w 4243525"/>
                  <a:gd name="connsiteY11" fmla="*/ 3552825 h 4114800"/>
                  <a:gd name="connsiteX12" fmla="*/ 3524250 w 4243525"/>
                  <a:gd name="connsiteY12" fmla="*/ 3914775 h 4114800"/>
                  <a:gd name="connsiteX13" fmla="*/ 3124200 w 4243525"/>
                  <a:gd name="connsiteY13" fmla="*/ 4114800 h 4114800"/>
                  <a:gd name="connsiteX14" fmla="*/ 2514600 w 4243525"/>
                  <a:gd name="connsiteY14" fmla="*/ 4114800 h 4114800"/>
                  <a:gd name="connsiteX15" fmla="*/ 2257425 w 4243525"/>
                  <a:gd name="connsiteY15" fmla="*/ 3695700 h 4114800"/>
                  <a:gd name="connsiteX16" fmla="*/ 1828800 w 4243525"/>
                  <a:gd name="connsiteY16" fmla="*/ 3409950 h 4114800"/>
                  <a:gd name="connsiteX17" fmla="*/ 1476375 w 4243525"/>
                  <a:gd name="connsiteY17" fmla="*/ 3171825 h 4114800"/>
                  <a:gd name="connsiteX18" fmla="*/ 1114425 w 4243525"/>
                  <a:gd name="connsiteY18" fmla="*/ 3019425 h 4114800"/>
                  <a:gd name="connsiteX19" fmla="*/ 933450 w 4243525"/>
                  <a:gd name="connsiteY19" fmla="*/ 2733675 h 4114800"/>
                  <a:gd name="connsiteX20" fmla="*/ 619125 w 4243525"/>
                  <a:gd name="connsiteY20" fmla="*/ 2476500 h 4114800"/>
                  <a:gd name="connsiteX21" fmla="*/ 447675 w 4243525"/>
                  <a:gd name="connsiteY21" fmla="*/ 2571750 h 4114800"/>
                  <a:gd name="connsiteX22" fmla="*/ 152400 w 4243525"/>
                  <a:gd name="connsiteY22" fmla="*/ 2333625 h 4114800"/>
                  <a:gd name="connsiteX23" fmla="*/ 142875 w 4243525"/>
                  <a:gd name="connsiteY23" fmla="*/ 2305050 h 4114800"/>
                  <a:gd name="connsiteX0" fmla="*/ 0 w 4268878"/>
                  <a:gd name="connsiteY0" fmla="*/ 0 h 4114800"/>
                  <a:gd name="connsiteX1" fmla="*/ 1190625 w 4268878"/>
                  <a:gd name="connsiteY1" fmla="*/ 990600 h 4114800"/>
                  <a:gd name="connsiteX2" fmla="*/ 1095375 w 4268878"/>
                  <a:gd name="connsiteY2" fmla="*/ 1152525 h 4114800"/>
                  <a:gd name="connsiteX3" fmla="*/ 1371600 w 4268878"/>
                  <a:gd name="connsiteY3" fmla="*/ 1390650 h 4114800"/>
                  <a:gd name="connsiteX4" fmla="*/ 1276350 w 4268878"/>
                  <a:gd name="connsiteY4" fmla="*/ 1552575 h 4114800"/>
                  <a:gd name="connsiteX5" fmla="*/ 1590675 w 4268878"/>
                  <a:gd name="connsiteY5" fmla="*/ 1762125 h 4114800"/>
                  <a:gd name="connsiteX6" fmla="*/ 1885950 w 4268878"/>
                  <a:gd name="connsiteY6" fmla="*/ 1743075 h 4114800"/>
                  <a:gd name="connsiteX7" fmla="*/ 1562100 w 4268878"/>
                  <a:gd name="connsiteY7" fmla="*/ 2362200 h 4114800"/>
                  <a:gd name="connsiteX8" fmla="*/ 2524125 w 4268878"/>
                  <a:gd name="connsiteY8" fmla="*/ 2162175 h 4114800"/>
                  <a:gd name="connsiteX9" fmla="*/ 2838450 w 4268878"/>
                  <a:gd name="connsiteY9" fmla="*/ 2228850 h 4114800"/>
                  <a:gd name="connsiteX10" fmla="*/ 4133850 w 4268878"/>
                  <a:gd name="connsiteY10" fmla="*/ 3181350 h 4114800"/>
                  <a:gd name="connsiteX11" fmla="*/ 3905250 w 4268878"/>
                  <a:gd name="connsiteY11" fmla="*/ 3552825 h 4114800"/>
                  <a:gd name="connsiteX12" fmla="*/ 3524250 w 4268878"/>
                  <a:gd name="connsiteY12" fmla="*/ 3914775 h 4114800"/>
                  <a:gd name="connsiteX13" fmla="*/ 3124200 w 4268878"/>
                  <a:gd name="connsiteY13" fmla="*/ 4114800 h 4114800"/>
                  <a:gd name="connsiteX14" fmla="*/ 2514600 w 4268878"/>
                  <a:gd name="connsiteY14" fmla="*/ 4114800 h 4114800"/>
                  <a:gd name="connsiteX15" fmla="*/ 2257425 w 4268878"/>
                  <a:gd name="connsiteY15" fmla="*/ 3695700 h 4114800"/>
                  <a:gd name="connsiteX16" fmla="*/ 1828800 w 4268878"/>
                  <a:gd name="connsiteY16" fmla="*/ 3409950 h 4114800"/>
                  <a:gd name="connsiteX17" fmla="*/ 1476375 w 4268878"/>
                  <a:gd name="connsiteY17" fmla="*/ 3171825 h 4114800"/>
                  <a:gd name="connsiteX18" fmla="*/ 1114425 w 4268878"/>
                  <a:gd name="connsiteY18" fmla="*/ 3019425 h 4114800"/>
                  <a:gd name="connsiteX19" fmla="*/ 933450 w 4268878"/>
                  <a:gd name="connsiteY19" fmla="*/ 2733675 h 4114800"/>
                  <a:gd name="connsiteX20" fmla="*/ 619125 w 4268878"/>
                  <a:gd name="connsiteY20" fmla="*/ 2476500 h 4114800"/>
                  <a:gd name="connsiteX21" fmla="*/ 447675 w 4268878"/>
                  <a:gd name="connsiteY21" fmla="*/ 2571750 h 4114800"/>
                  <a:gd name="connsiteX22" fmla="*/ 152400 w 4268878"/>
                  <a:gd name="connsiteY22" fmla="*/ 2333625 h 4114800"/>
                  <a:gd name="connsiteX23" fmla="*/ 142875 w 4268878"/>
                  <a:gd name="connsiteY23" fmla="*/ 2305050 h 4114800"/>
                  <a:gd name="connsiteX0" fmla="*/ 0 w 4268878"/>
                  <a:gd name="connsiteY0" fmla="*/ 0 h 4114800"/>
                  <a:gd name="connsiteX1" fmla="*/ 1190625 w 4268878"/>
                  <a:gd name="connsiteY1" fmla="*/ 990600 h 4114800"/>
                  <a:gd name="connsiteX2" fmla="*/ 1095375 w 4268878"/>
                  <a:gd name="connsiteY2" fmla="*/ 1152525 h 4114800"/>
                  <a:gd name="connsiteX3" fmla="*/ 1371600 w 4268878"/>
                  <a:gd name="connsiteY3" fmla="*/ 1390650 h 4114800"/>
                  <a:gd name="connsiteX4" fmla="*/ 1276350 w 4268878"/>
                  <a:gd name="connsiteY4" fmla="*/ 1552575 h 4114800"/>
                  <a:gd name="connsiteX5" fmla="*/ 1590675 w 4268878"/>
                  <a:gd name="connsiteY5" fmla="*/ 1762125 h 4114800"/>
                  <a:gd name="connsiteX6" fmla="*/ 1885950 w 4268878"/>
                  <a:gd name="connsiteY6" fmla="*/ 1743075 h 4114800"/>
                  <a:gd name="connsiteX7" fmla="*/ 1562100 w 4268878"/>
                  <a:gd name="connsiteY7" fmla="*/ 2362200 h 4114800"/>
                  <a:gd name="connsiteX8" fmla="*/ 2524125 w 4268878"/>
                  <a:gd name="connsiteY8" fmla="*/ 2162175 h 4114800"/>
                  <a:gd name="connsiteX9" fmla="*/ 2838450 w 4268878"/>
                  <a:gd name="connsiteY9" fmla="*/ 2228850 h 4114800"/>
                  <a:gd name="connsiteX10" fmla="*/ 4133850 w 4268878"/>
                  <a:gd name="connsiteY10" fmla="*/ 3181350 h 4114800"/>
                  <a:gd name="connsiteX11" fmla="*/ 3905250 w 4268878"/>
                  <a:gd name="connsiteY11" fmla="*/ 3552825 h 4114800"/>
                  <a:gd name="connsiteX12" fmla="*/ 3524250 w 4268878"/>
                  <a:gd name="connsiteY12" fmla="*/ 3914775 h 4114800"/>
                  <a:gd name="connsiteX13" fmla="*/ 3124200 w 4268878"/>
                  <a:gd name="connsiteY13" fmla="*/ 4114800 h 4114800"/>
                  <a:gd name="connsiteX14" fmla="*/ 2514600 w 4268878"/>
                  <a:gd name="connsiteY14" fmla="*/ 4114800 h 4114800"/>
                  <a:gd name="connsiteX15" fmla="*/ 2257425 w 4268878"/>
                  <a:gd name="connsiteY15" fmla="*/ 3695700 h 4114800"/>
                  <a:gd name="connsiteX16" fmla="*/ 1828800 w 4268878"/>
                  <a:gd name="connsiteY16" fmla="*/ 3409950 h 4114800"/>
                  <a:gd name="connsiteX17" fmla="*/ 1476375 w 4268878"/>
                  <a:gd name="connsiteY17" fmla="*/ 3171825 h 4114800"/>
                  <a:gd name="connsiteX18" fmla="*/ 1114425 w 4268878"/>
                  <a:gd name="connsiteY18" fmla="*/ 3019425 h 4114800"/>
                  <a:gd name="connsiteX19" fmla="*/ 933450 w 4268878"/>
                  <a:gd name="connsiteY19" fmla="*/ 2733675 h 4114800"/>
                  <a:gd name="connsiteX20" fmla="*/ 619125 w 4268878"/>
                  <a:gd name="connsiteY20" fmla="*/ 2476500 h 4114800"/>
                  <a:gd name="connsiteX21" fmla="*/ 447675 w 4268878"/>
                  <a:gd name="connsiteY21" fmla="*/ 2571750 h 4114800"/>
                  <a:gd name="connsiteX22" fmla="*/ 152400 w 4268878"/>
                  <a:gd name="connsiteY22" fmla="*/ 2333625 h 4114800"/>
                  <a:gd name="connsiteX23" fmla="*/ 142875 w 4268878"/>
                  <a:gd name="connsiteY23" fmla="*/ 2305050 h 4114800"/>
                  <a:gd name="connsiteX0" fmla="*/ 0 w 4268878"/>
                  <a:gd name="connsiteY0" fmla="*/ 0 h 4114800"/>
                  <a:gd name="connsiteX1" fmla="*/ 1190625 w 4268878"/>
                  <a:gd name="connsiteY1" fmla="*/ 990600 h 4114800"/>
                  <a:gd name="connsiteX2" fmla="*/ 1095375 w 4268878"/>
                  <a:gd name="connsiteY2" fmla="*/ 1152525 h 4114800"/>
                  <a:gd name="connsiteX3" fmla="*/ 1371600 w 4268878"/>
                  <a:gd name="connsiteY3" fmla="*/ 1390650 h 4114800"/>
                  <a:gd name="connsiteX4" fmla="*/ 1276350 w 4268878"/>
                  <a:gd name="connsiteY4" fmla="*/ 1552575 h 4114800"/>
                  <a:gd name="connsiteX5" fmla="*/ 1590675 w 4268878"/>
                  <a:gd name="connsiteY5" fmla="*/ 1762125 h 4114800"/>
                  <a:gd name="connsiteX6" fmla="*/ 1885950 w 4268878"/>
                  <a:gd name="connsiteY6" fmla="*/ 1743075 h 4114800"/>
                  <a:gd name="connsiteX7" fmla="*/ 1562100 w 4268878"/>
                  <a:gd name="connsiteY7" fmla="*/ 2362200 h 4114800"/>
                  <a:gd name="connsiteX8" fmla="*/ 2524125 w 4268878"/>
                  <a:gd name="connsiteY8" fmla="*/ 2162175 h 4114800"/>
                  <a:gd name="connsiteX9" fmla="*/ 2838450 w 4268878"/>
                  <a:gd name="connsiteY9" fmla="*/ 2228850 h 4114800"/>
                  <a:gd name="connsiteX10" fmla="*/ 4133850 w 4268878"/>
                  <a:gd name="connsiteY10" fmla="*/ 3181350 h 4114800"/>
                  <a:gd name="connsiteX11" fmla="*/ 3905250 w 4268878"/>
                  <a:gd name="connsiteY11" fmla="*/ 3552825 h 4114800"/>
                  <a:gd name="connsiteX12" fmla="*/ 3524250 w 4268878"/>
                  <a:gd name="connsiteY12" fmla="*/ 3886200 h 4114800"/>
                  <a:gd name="connsiteX13" fmla="*/ 3124200 w 4268878"/>
                  <a:gd name="connsiteY13" fmla="*/ 4114800 h 4114800"/>
                  <a:gd name="connsiteX14" fmla="*/ 2514600 w 4268878"/>
                  <a:gd name="connsiteY14" fmla="*/ 4114800 h 4114800"/>
                  <a:gd name="connsiteX15" fmla="*/ 2257425 w 4268878"/>
                  <a:gd name="connsiteY15" fmla="*/ 3695700 h 4114800"/>
                  <a:gd name="connsiteX16" fmla="*/ 1828800 w 4268878"/>
                  <a:gd name="connsiteY16" fmla="*/ 3409950 h 4114800"/>
                  <a:gd name="connsiteX17" fmla="*/ 1476375 w 4268878"/>
                  <a:gd name="connsiteY17" fmla="*/ 3171825 h 4114800"/>
                  <a:gd name="connsiteX18" fmla="*/ 1114425 w 4268878"/>
                  <a:gd name="connsiteY18" fmla="*/ 3019425 h 4114800"/>
                  <a:gd name="connsiteX19" fmla="*/ 933450 w 4268878"/>
                  <a:gd name="connsiteY19" fmla="*/ 2733675 h 4114800"/>
                  <a:gd name="connsiteX20" fmla="*/ 619125 w 4268878"/>
                  <a:gd name="connsiteY20" fmla="*/ 2476500 h 4114800"/>
                  <a:gd name="connsiteX21" fmla="*/ 447675 w 4268878"/>
                  <a:gd name="connsiteY21" fmla="*/ 2571750 h 4114800"/>
                  <a:gd name="connsiteX22" fmla="*/ 152400 w 4268878"/>
                  <a:gd name="connsiteY22" fmla="*/ 2333625 h 4114800"/>
                  <a:gd name="connsiteX23" fmla="*/ 142875 w 4268878"/>
                  <a:gd name="connsiteY23" fmla="*/ 2305050 h 4114800"/>
                  <a:gd name="connsiteX0" fmla="*/ 0 w 4268878"/>
                  <a:gd name="connsiteY0" fmla="*/ 0 h 4114800"/>
                  <a:gd name="connsiteX1" fmla="*/ 1190625 w 4268878"/>
                  <a:gd name="connsiteY1" fmla="*/ 990600 h 4114800"/>
                  <a:gd name="connsiteX2" fmla="*/ 1095375 w 4268878"/>
                  <a:gd name="connsiteY2" fmla="*/ 1152525 h 4114800"/>
                  <a:gd name="connsiteX3" fmla="*/ 1371600 w 4268878"/>
                  <a:gd name="connsiteY3" fmla="*/ 1390650 h 4114800"/>
                  <a:gd name="connsiteX4" fmla="*/ 1276350 w 4268878"/>
                  <a:gd name="connsiteY4" fmla="*/ 1552575 h 4114800"/>
                  <a:gd name="connsiteX5" fmla="*/ 1590675 w 4268878"/>
                  <a:gd name="connsiteY5" fmla="*/ 1762125 h 4114800"/>
                  <a:gd name="connsiteX6" fmla="*/ 1885950 w 4268878"/>
                  <a:gd name="connsiteY6" fmla="*/ 1743075 h 4114800"/>
                  <a:gd name="connsiteX7" fmla="*/ 1562100 w 4268878"/>
                  <a:gd name="connsiteY7" fmla="*/ 2362200 h 4114800"/>
                  <a:gd name="connsiteX8" fmla="*/ 2524125 w 4268878"/>
                  <a:gd name="connsiteY8" fmla="*/ 2162175 h 4114800"/>
                  <a:gd name="connsiteX9" fmla="*/ 2838450 w 4268878"/>
                  <a:gd name="connsiteY9" fmla="*/ 2228850 h 4114800"/>
                  <a:gd name="connsiteX10" fmla="*/ 4133850 w 4268878"/>
                  <a:gd name="connsiteY10" fmla="*/ 3181350 h 4114800"/>
                  <a:gd name="connsiteX11" fmla="*/ 3905250 w 4268878"/>
                  <a:gd name="connsiteY11" fmla="*/ 3552825 h 4114800"/>
                  <a:gd name="connsiteX12" fmla="*/ 3524250 w 4268878"/>
                  <a:gd name="connsiteY12" fmla="*/ 3886200 h 4114800"/>
                  <a:gd name="connsiteX13" fmla="*/ 3124200 w 4268878"/>
                  <a:gd name="connsiteY13" fmla="*/ 4114800 h 4114800"/>
                  <a:gd name="connsiteX14" fmla="*/ 2514600 w 4268878"/>
                  <a:gd name="connsiteY14" fmla="*/ 4114800 h 4114800"/>
                  <a:gd name="connsiteX15" fmla="*/ 2257425 w 4268878"/>
                  <a:gd name="connsiteY15" fmla="*/ 3695700 h 4114800"/>
                  <a:gd name="connsiteX16" fmla="*/ 1828800 w 4268878"/>
                  <a:gd name="connsiteY16" fmla="*/ 3409950 h 4114800"/>
                  <a:gd name="connsiteX17" fmla="*/ 1476375 w 4268878"/>
                  <a:gd name="connsiteY17" fmla="*/ 3171825 h 4114800"/>
                  <a:gd name="connsiteX18" fmla="*/ 1114425 w 4268878"/>
                  <a:gd name="connsiteY18" fmla="*/ 3019425 h 4114800"/>
                  <a:gd name="connsiteX19" fmla="*/ 933450 w 4268878"/>
                  <a:gd name="connsiteY19" fmla="*/ 2733675 h 4114800"/>
                  <a:gd name="connsiteX20" fmla="*/ 619125 w 4268878"/>
                  <a:gd name="connsiteY20" fmla="*/ 2476500 h 4114800"/>
                  <a:gd name="connsiteX21" fmla="*/ 447675 w 4268878"/>
                  <a:gd name="connsiteY21" fmla="*/ 2571750 h 4114800"/>
                  <a:gd name="connsiteX22" fmla="*/ 152400 w 4268878"/>
                  <a:gd name="connsiteY22" fmla="*/ 2333625 h 4114800"/>
                  <a:gd name="connsiteX23" fmla="*/ 142875 w 4268878"/>
                  <a:gd name="connsiteY23" fmla="*/ 2305050 h 4114800"/>
                  <a:gd name="connsiteX0" fmla="*/ 0 w 4256323"/>
                  <a:gd name="connsiteY0" fmla="*/ 0 h 4114800"/>
                  <a:gd name="connsiteX1" fmla="*/ 1190625 w 4256323"/>
                  <a:gd name="connsiteY1" fmla="*/ 990600 h 4114800"/>
                  <a:gd name="connsiteX2" fmla="*/ 1095375 w 4256323"/>
                  <a:gd name="connsiteY2" fmla="*/ 1152525 h 4114800"/>
                  <a:gd name="connsiteX3" fmla="*/ 1371600 w 4256323"/>
                  <a:gd name="connsiteY3" fmla="*/ 1390650 h 4114800"/>
                  <a:gd name="connsiteX4" fmla="*/ 1276350 w 4256323"/>
                  <a:gd name="connsiteY4" fmla="*/ 1552575 h 4114800"/>
                  <a:gd name="connsiteX5" fmla="*/ 1590675 w 4256323"/>
                  <a:gd name="connsiteY5" fmla="*/ 1762125 h 4114800"/>
                  <a:gd name="connsiteX6" fmla="*/ 1885950 w 4256323"/>
                  <a:gd name="connsiteY6" fmla="*/ 1743075 h 4114800"/>
                  <a:gd name="connsiteX7" fmla="*/ 1562100 w 4256323"/>
                  <a:gd name="connsiteY7" fmla="*/ 2362200 h 4114800"/>
                  <a:gd name="connsiteX8" fmla="*/ 2524125 w 4256323"/>
                  <a:gd name="connsiteY8" fmla="*/ 2162175 h 4114800"/>
                  <a:gd name="connsiteX9" fmla="*/ 2838450 w 4256323"/>
                  <a:gd name="connsiteY9" fmla="*/ 2228850 h 4114800"/>
                  <a:gd name="connsiteX10" fmla="*/ 4133850 w 4256323"/>
                  <a:gd name="connsiteY10" fmla="*/ 3181350 h 4114800"/>
                  <a:gd name="connsiteX11" fmla="*/ 3848100 w 4256323"/>
                  <a:gd name="connsiteY11" fmla="*/ 3562350 h 4114800"/>
                  <a:gd name="connsiteX12" fmla="*/ 3524250 w 4256323"/>
                  <a:gd name="connsiteY12" fmla="*/ 3886200 h 4114800"/>
                  <a:gd name="connsiteX13" fmla="*/ 3124200 w 4256323"/>
                  <a:gd name="connsiteY13" fmla="*/ 4114800 h 4114800"/>
                  <a:gd name="connsiteX14" fmla="*/ 2514600 w 4256323"/>
                  <a:gd name="connsiteY14" fmla="*/ 4114800 h 4114800"/>
                  <a:gd name="connsiteX15" fmla="*/ 2257425 w 4256323"/>
                  <a:gd name="connsiteY15" fmla="*/ 3695700 h 4114800"/>
                  <a:gd name="connsiteX16" fmla="*/ 1828800 w 4256323"/>
                  <a:gd name="connsiteY16" fmla="*/ 3409950 h 4114800"/>
                  <a:gd name="connsiteX17" fmla="*/ 1476375 w 4256323"/>
                  <a:gd name="connsiteY17" fmla="*/ 3171825 h 4114800"/>
                  <a:gd name="connsiteX18" fmla="*/ 1114425 w 4256323"/>
                  <a:gd name="connsiteY18" fmla="*/ 3019425 h 4114800"/>
                  <a:gd name="connsiteX19" fmla="*/ 933450 w 4256323"/>
                  <a:gd name="connsiteY19" fmla="*/ 2733675 h 4114800"/>
                  <a:gd name="connsiteX20" fmla="*/ 619125 w 4256323"/>
                  <a:gd name="connsiteY20" fmla="*/ 2476500 h 4114800"/>
                  <a:gd name="connsiteX21" fmla="*/ 447675 w 4256323"/>
                  <a:gd name="connsiteY21" fmla="*/ 2571750 h 4114800"/>
                  <a:gd name="connsiteX22" fmla="*/ 152400 w 4256323"/>
                  <a:gd name="connsiteY22" fmla="*/ 2333625 h 4114800"/>
                  <a:gd name="connsiteX23" fmla="*/ 142875 w 4256323"/>
                  <a:gd name="connsiteY23" fmla="*/ 2305050 h 4114800"/>
                  <a:gd name="connsiteX0" fmla="*/ 0 w 4265214"/>
                  <a:gd name="connsiteY0" fmla="*/ 0 h 4114800"/>
                  <a:gd name="connsiteX1" fmla="*/ 1190625 w 4265214"/>
                  <a:gd name="connsiteY1" fmla="*/ 990600 h 4114800"/>
                  <a:gd name="connsiteX2" fmla="*/ 1095375 w 4265214"/>
                  <a:gd name="connsiteY2" fmla="*/ 1152525 h 4114800"/>
                  <a:gd name="connsiteX3" fmla="*/ 1371600 w 4265214"/>
                  <a:gd name="connsiteY3" fmla="*/ 1390650 h 4114800"/>
                  <a:gd name="connsiteX4" fmla="*/ 1276350 w 4265214"/>
                  <a:gd name="connsiteY4" fmla="*/ 1552575 h 4114800"/>
                  <a:gd name="connsiteX5" fmla="*/ 1590675 w 4265214"/>
                  <a:gd name="connsiteY5" fmla="*/ 1762125 h 4114800"/>
                  <a:gd name="connsiteX6" fmla="*/ 1885950 w 4265214"/>
                  <a:gd name="connsiteY6" fmla="*/ 1743075 h 4114800"/>
                  <a:gd name="connsiteX7" fmla="*/ 1562100 w 4265214"/>
                  <a:gd name="connsiteY7" fmla="*/ 2362200 h 4114800"/>
                  <a:gd name="connsiteX8" fmla="*/ 2524125 w 4265214"/>
                  <a:gd name="connsiteY8" fmla="*/ 2162175 h 4114800"/>
                  <a:gd name="connsiteX9" fmla="*/ 2838450 w 4265214"/>
                  <a:gd name="connsiteY9" fmla="*/ 2228850 h 4114800"/>
                  <a:gd name="connsiteX10" fmla="*/ 4133850 w 4265214"/>
                  <a:gd name="connsiteY10" fmla="*/ 3181350 h 4114800"/>
                  <a:gd name="connsiteX11" fmla="*/ 3848100 w 4265214"/>
                  <a:gd name="connsiteY11" fmla="*/ 3562350 h 4114800"/>
                  <a:gd name="connsiteX12" fmla="*/ 3524250 w 4265214"/>
                  <a:gd name="connsiteY12" fmla="*/ 3886200 h 4114800"/>
                  <a:gd name="connsiteX13" fmla="*/ 3124200 w 4265214"/>
                  <a:gd name="connsiteY13" fmla="*/ 4114800 h 4114800"/>
                  <a:gd name="connsiteX14" fmla="*/ 2514600 w 4265214"/>
                  <a:gd name="connsiteY14" fmla="*/ 4114800 h 4114800"/>
                  <a:gd name="connsiteX15" fmla="*/ 2257425 w 4265214"/>
                  <a:gd name="connsiteY15" fmla="*/ 3695700 h 4114800"/>
                  <a:gd name="connsiteX16" fmla="*/ 1828800 w 4265214"/>
                  <a:gd name="connsiteY16" fmla="*/ 3409950 h 4114800"/>
                  <a:gd name="connsiteX17" fmla="*/ 1476375 w 4265214"/>
                  <a:gd name="connsiteY17" fmla="*/ 3171825 h 4114800"/>
                  <a:gd name="connsiteX18" fmla="*/ 1114425 w 4265214"/>
                  <a:gd name="connsiteY18" fmla="*/ 3019425 h 4114800"/>
                  <a:gd name="connsiteX19" fmla="*/ 933450 w 4265214"/>
                  <a:gd name="connsiteY19" fmla="*/ 2733675 h 4114800"/>
                  <a:gd name="connsiteX20" fmla="*/ 619125 w 4265214"/>
                  <a:gd name="connsiteY20" fmla="*/ 2476500 h 4114800"/>
                  <a:gd name="connsiteX21" fmla="*/ 447675 w 4265214"/>
                  <a:gd name="connsiteY21" fmla="*/ 2571750 h 4114800"/>
                  <a:gd name="connsiteX22" fmla="*/ 152400 w 4265214"/>
                  <a:gd name="connsiteY22" fmla="*/ 2333625 h 4114800"/>
                  <a:gd name="connsiteX23" fmla="*/ 142875 w 4265214"/>
                  <a:gd name="connsiteY23" fmla="*/ 2305050 h 4114800"/>
                  <a:gd name="connsiteX0" fmla="*/ 0 w 4265214"/>
                  <a:gd name="connsiteY0" fmla="*/ 0 h 4114800"/>
                  <a:gd name="connsiteX1" fmla="*/ 1190625 w 4265214"/>
                  <a:gd name="connsiteY1" fmla="*/ 990600 h 4114800"/>
                  <a:gd name="connsiteX2" fmla="*/ 1095375 w 4265214"/>
                  <a:gd name="connsiteY2" fmla="*/ 1152525 h 4114800"/>
                  <a:gd name="connsiteX3" fmla="*/ 1371600 w 4265214"/>
                  <a:gd name="connsiteY3" fmla="*/ 1390650 h 4114800"/>
                  <a:gd name="connsiteX4" fmla="*/ 1276350 w 4265214"/>
                  <a:gd name="connsiteY4" fmla="*/ 1552575 h 4114800"/>
                  <a:gd name="connsiteX5" fmla="*/ 1590675 w 4265214"/>
                  <a:gd name="connsiteY5" fmla="*/ 1762125 h 4114800"/>
                  <a:gd name="connsiteX6" fmla="*/ 1885950 w 4265214"/>
                  <a:gd name="connsiteY6" fmla="*/ 1743075 h 4114800"/>
                  <a:gd name="connsiteX7" fmla="*/ 1562100 w 4265214"/>
                  <a:gd name="connsiteY7" fmla="*/ 2362200 h 4114800"/>
                  <a:gd name="connsiteX8" fmla="*/ 2524125 w 4265214"/>
                  <a:gd name="connsiteY8" fmla="*/ 2162175 h 4114800"/>
                  <a:gd name="connsiteX9" fmla="*/ 2838450 w 4265214"/>
                  <a:gd name="connsiteY9" fmla="*/ 2228850 h 4114800"/>
                  <a:gd name="connsiteX10" fmla="*/ 4133850 w 4265214"/>
                  <a:gd name="connsiteY10" fmla="*/ 3181350 h 4114800"/>
                  <a:gd name="connsiteX11" fmla="*/ 3848100 w 4265214"/>
                  <a:gd name="connsiteY11" fmla="*/ 3562350 h 4114800"/>
                  <a:gd name="connsiteX12" fmla="*/ 3524250 w 4265214"/>
                  <a:gd name="connsiteY12" fmla="*/ 3886200 h 4114800"/>
                  <a:gd name="connsiteX13" fmla="*/ 3124200 w 4265214"/>
                  <a:gd name="connsiteY13" fmla="*/ 4114800 h 4114800"/>
                  <a:gd name="connsiteX14" fmla="*/ 2514600 w 4265214"/>
                  <a:gd name="connsiteY14" fmla="*/ 4114800 h 4114800"/>
                  <a:gd name="connsiteX15" fmla="*/ 2257425 w 4265214"/>
                  <a:gd name="connsiteY15" fmla="*/ 3695700 h 4114800"/>
                  <a:gd name="connsiteX16" fmla="*/ 1828800 w 4265214"/>
                  <a:gd name="connsiteY16" fmla="*/ 3409950 h 4114800"/>
                  <a:gd name="connsiteX17" fmla="*/ 1476375 w 4265214"/>
                  <a:gd name="connsiteY17" fmla="*/ 3171825 h 4114800"/>
                  <a:gd name="connsiteX18" fmla="*/ 1114425 w 4265214"/>
                  <a:gd name="connsiteY18" fmla="*/ 3019425 h 4114800"/>
                  <a:gd name="connsiteX19" fmla="*/ 933450 w 4265214"/>
                  <a:gd name="connsiteY19" fmla="*/ 2733675 h 4114800"/>
                  <a:gd name="connsiteX20" fmla="*/ 619125 w 4265214"/>
                  <a:gd name="connsiteY20" fmla="*/ 2476500 h 4114800"/>
                  <a:gd name="connsiteX21" fmla="*/ 447675 w 4265214"/>
                  <a:gd name="connsiteY21" fmla="*/ 2571750 h 4114800"/>
                  <a:gd name="connsiteX22" fmla="*/ 152400 w 4265214"/>
                  <a:gd name="connsiteY22" fmla="*/ 2333625 h 4114800"/>
                  <a:gd name="connsiteX23" fmla="*/ 142875 w 4265214"/>
                  <a:gd name="connsiteY23" fmla="*/ 2305050 h 4114800"/>
                  <a:gd name="connsiteX0" fmla="*/ 0 w 4265214"/>
                  <a:gd name="connsiteY0" fmla="*/ 0 h 4114800"/>
                  <a:gd name="connsiteX1" fmla="*/ 1190625 w 4265214"/>
                  <a:gd name="connsiteY1" fmla="*/ 990600 h 4114800"/>
                  <a:gd name="connsiteX2" fmla="*/ 1095375 w 4265214"/>
                  <a:gd name="connsiteY2" fmla="*/ 1152525 h 4114800"/>
                  <a:gd name="connsiteX3" fmla="*/ 1371600 w 4265214"/>
                  <a:gd name="connsiteY3" fmla="*/ 1390650 h 4114800"/>
                  <a:gd name="connsiteX4" fmla="*/ 1276350 w 4265214"/>
                  <a:gd name="connsiteY4" fmla="*/ 1552575 h 4114800"/>
                  <a:gd name="connsiteX5" fmla="*/ 1590675 w 4265214"/>
                  <a:gd name="connsiteY5" fmla="*/ 1762125 h 4114800"/>
                  <a:gd name="connsiteX6" fmla="*/ 1885950 w 4265214"/>
                  <a:gd name="connsiteY6" fmla="*/ 1743075 h 4114800"/>
                  <a:gd name="connsiteX7" fmla="*/ 1562100 w 4265214"/>
                  <a:gd name="connsiteY7" fmla="*/ 2362200 h 4114800"/>
                  <a:gd name="connsiteX8" fmla="*/ 2524125 w 4265214"/>
                  <a:gd name="connsiteY8" fmla="*/ 2162175 h 4114800"/>
                  <a:gd name="connsiteX9" fmla="*/ 2838450 w 4265214"/>
                  <a:gd name="connsiteY9" fmla="*/ 2228850 h 4114800"/>
                  <a:gd name="connsiteX10" fmla="*/ 4133850 w 4265214"/>
                  <a:gd name="connsiteY10" fmla="*/ 3181350 h 4114800"/>
                  <a:gd name="connsiteX11" fmla="*/ 3848100 w 4265214"/>
                  <a:gd name="connsiteY11" fmla="*/ 3562350 h 4114800"/>
                  <a:gd name="connsiteX12" fmla="*/ 3438525 w 4265214"/>
                  <a:gd name="connsiteY12" fmla="*/ 3829050 h 4114800"/>
                  <a:gd name="connsiteX13" fmla="*/ 3124200 w 4265214"/>
                  <a:gd name="connsiteY13" fmla="*/ 4114800 h 4114800"/>
                  <a:gd name="connsiteX14" fmla="*/ 2514600 w 4265214"/>
                  <a:gd name="connsiteY14" fmla="*/ 4114800 h 4114800"/>
                  <a:gd name="connsiteX15" fmla="*/ 2257425 w 4265214"/>
                  <a:gd name="connsiteY15" fmla="*/ 3695700 h 4114800"/>
                  <a:gd name="connsiteX16" fmla="*/ 1828800 w 4265214"/>
                  <a:gd name="connsiteY16" fmla="*/ 3409950 h 4114800"/>
                  <a:gd name="connsiteX17" fmla="*/ 1476375 w 4265214"/>
                  <a:gd name="connsiteY17" fmla="*/ 3171825 h 4114800"/>
                  <a:gd name="connsiteX18" fmla="*/ 1114425 w 4265214"/>
                  <a:gd name="connsiteY18" fmla="*/ 3019425 h 4114800"/>
                  <a:gd name="connsiteX19" fmla="*/ 933450 w 4265214"/>
                  <a:gd name="connsiteY19" fmla="*/ 2733675 h 4114800"/>
                  <a:gd name="connsiteX20" fmla="*/ 619125 w 4265214"/>
                  <a:gd name="connsiteY20" fmla="*/ 2476500 h 4114800"/>
                  <a:gd name="connsiteX21" fmla="*/ 447675 w 4265214"/>
                  <a:gd name="connsiteY21" fmla="*/ 2571750 h 4114800"/>
                  <a:gd name="connsiteX22" fmla="*/ 152400 w 4265214"/>
                  <a:gd name="connsiteY22" fmla="*/ 2333625 h 4114800"/>
                  <a:gd name="connsiteX23" fmla="*/ 142875 w 4265214"/>
                  <a:gd name="connsiteY23" fmla="*/ 2305050 h 4114800"/>
                  <a:gd name="connsiteX0" fmla="*/ 0 w 4257100"/>
                  <a:gd name="connsiteY0" fmla="*/ 0 h 4114800"/>
                  <a:gd name="connsiteX1" fmla="*/ 1190625 w 4257100"/>
                  <a:gd name="connsiteY1" fmla="*/ 990600 h 4114800"/>
                  <a:gd name="connsiteX2" fmla="*/ 1095375 w 4257100"/>
                  <a:gd name="connsiteY2" fmla="*/ 1152525 h 4114800"/>
                  <a:gd name="connsiteX3" fmla="*/ 1371600 w 4257100"/>
                  <a:gd name="connsiteY3" fmla="*/ 1390650 h 4114800"/>
                  <a:gd name="connsiteX4" fmla="*/ 1276350 w 4257100"/>
                  <a:gd name="connsiteY4" fmla="*/ 1552575 h 4114800"/>
                  <a:gd name="connsiteX5" fmla="*/ 1590675 w 4257100"/>
                  <a:gd name="connsiteY5" fmla="*/ 1762125 h 4114800"/>
                  <a:gd name="connsiteX6" fmla="*/ 1885950 w 4257100"/>
                  <a:gd name="connsiteY6" fmla="*/ 1743075 h 4114800"/>
                  <a:gd name="connsiteX7" fmla="*/ 1562100 w 4257100"/>
                  <a:gd name="connsiteY7" fmla="*/ 2362200 h 4114800"/>
                  <a:gd name="connsiteX8" fmla="*/ 2524125 w 4257100"/>
                  <a:gd name="connsiteY8" fmla="*/ 2162175 h 4114800"/>
                  <a:gd name="connsiteX9" fmla="*/ 2838450 w 4257100"/>
                  <a:gd name="connsiteY9" fmla="*/ 2228850 h 4114800"/>
                  <a:gd name="connsiteX10" fmla="*/ 4133850 w 4257100"/>
                  <a:gd name="connsiteY10" fmla="*/ 3181350 h 4114800"/>
                  <a:gd name="connsiteX11" fmla="*/ 3810000 w 4257100"/>
                  <a:gd name="connsiteY11" fmla="*/ 3562350 h 4114800"/>
                  <a:gd name="connsiteX12" fmla="*/ 3438525 w 4257100"/>
                  <a:gd name="connsiteY12" fmla="*/ 3829050 h 4114800"/>
                  <a:gd name="connsiteX13" fmla="*/ 3124200 w 4257100"/>
                  <a:gd name="connsiteY13" fmla="*/ 4114800 h 4114800"/>
                  <a:gd name="connsiteX14" fmla="*/ 2514600 w 4257100"/>
                  <a:gd name="connsiteY14" fmla="*/ 4114800 h 4114800"/>
                  <a:gd name="connsiteX15" fmla="*/ 2257425 w 4257100"/>
                  <a:gd name="connsiteY15" fmla="*/ 3695700 h 4114800"/>
                  <a:gd name="connsiteX16" fmla="*/ 1828800 w 4257100"/>
                  <a:gd name="connsiteY16" fmla="*/ 3409950 h 4114800"/>
                  <a:gd name="connsiteX17" fmla="*/ 1476375 w 4257100"/>
                  <a:gd name="connsiteY17" fmla="*/ 3171825 h 4114800"/>
                  <a:gd name="connsiteX18" fmla="*/ 1114425 w 4257100"/>
                  <a:gd name="connsiteY18" fmla="*/ 3019425 h 4114800"/>
                  <a:gd name="connsiteX19" fmla="*/ 933450 w 4257100"/>
                  <a:gd name="connsiteY19" fmla="*/ 2733675 h 4114800"/>
                  <a:gd name="connsiteX20" fmla="*/ 619125 w 4257100"/>
                  <a:gd name="connsiteY20" fmla="*/ 2476500 h 4114800"/>
                  <a:gd name="connsiteX21" fmla="*/ 447675 w 4257100"/>
                  <a:gd name="connsiteY21" fmla="*/ 2571750 h 4114800"/>
                  <a:gd name="connsiteX22" fmla="*/ 152400 w 4257100"/>
                  <a:gd name="connsiteY22" fmla="*/ 2333625 h 4114800"/>
                  <a:gd name="connsiteX23" fmla="*/ 142875 w 4257100"/>
                  <a:gd name="connsiteY23" fmla="*/ 2305050 h 4114800"/>
                  <a:gd name="connsiteX0" fmla="*/ 0 w 4257100"/>
                  <a:gd name="connsiteY0" fmla="*/ 0 h 4114800"/>
                  <a:gd name="connsiteX1" fmla="*/ 1190625 w 4257100"/>
                  <a:gd name="connsiteY1" fmla="*/ 990600 h 4114800"/>
                  <a:gd name="connsiteX2" fmla="*/ 1095375 w 4257100"/>
                  <a:gd name="connsiteY2" fmla="*/ 1152525 h 4114800"/>
                  <a:gd name="connsiteX3" fmla="*/ 1371600 w 4257100"/>
                  <a:gd name="connsiteY3" fmla="*/ 1390650 h 4114800"/>
                  <a:gd name="connsiteX4" fmla="*/ 1276350 w 4257100"/>
                  <a:gd name="connsiteY4" fmla="*/ 1552575 h 4114800"/>
                  <a:gd name="connsiteX5" fmla="*/ 1590675 w 4257100"/>
                  <a:gd name="connsiteY5" fmla="*/ 1762125 h 4114800"/>
                  <a:gd name="connsiteX6" fmla="*/ 1885950 w 4257100"/>
                  <a:gd name="connsiteY6" fmla="*/ 1743075 h 4114800"/>
                  <a:gd name="connsiteX7" fmla="*/ 1562100 w 4257100"/>
                  <a:gd name="connsiteY7" fmla="*/ 2362200 h 4114800"/>
                  <a:gd name="connsiteX8" fmla="*/ 2524125 w 4257100"/>
                  <a:gd name="connsiteY8" fmla="*/ 2162175 h 4114800"/>
                  <a:gd name="connsiteX9" fmla="*/ 2838450 w 4257100"/>
                  <a:gd name="connsiteY9" fmla="*/ 2228850 h 4114800"/>
                  <a:gd name="connsiteX10" fmla="*/ 4133850 w 4257100"/>
                  <a:gd name="connsiteY10" fmla="*/ 3181350 h 4114800"/>
                  <a:gd name="connsiteX11" fmla="*/ 3810000 w 4257100"/>
                  <a:gd name="connsiteY11" fmla="*/ 3562350 h 4114800"/>
                  <a:gd name="connsiteX12" fmla="*/ 3438525 w 4257100"/>
                  <a:gd name="connsiteY12" fmla="*/ 3829050 h 4114800"/>
                  <a:gd name="connsiteX13" fmla="*/ 3124200 w 4257100"/>
                  <a:gd name="connsiteY13" fmla="*/ 4114800 h 4114800"/>
                  <a:gd name="connsiteX14" fmla="*/ 2514600 w 4257100"/>
                  <a:gd name="connsiteY14" fmla="*/ 4114800 h 4114800"/>
                  <a:gd name="connsiteX15" fmla="*/ 2257425 w 4257100"/>
                  <a:gd name="connsiteY15" fmla="*/ 3695700 h 4114800"/>
                  <a:gd name="connsiteX16" fmla="*/ 1828800 w 4257100"/>
                  <a:gd name="connsiteY16" fmla="*/ 3409950 h 4114800"/>
                  <a:gd name="connsiteX17" fmla="*/ 1476375 w 4257100"/>
                  <a:gd name="connsiteY17" fmla="*/ 3171825 h 4114800"/>
                  <a:gd name="connsiteX18" fmla="*/ 1114425 w 4257100"/>
                  <a:gd name="connsiteY18" fmla="*/ 3019425 h 4114800"/>
                  <a:gd name="connsiteX19" fmla="*/ 933450 w 4257100"/>
                  <a:gd name="connsiteY19" fmla="*/ 2733675 h 4114800"/>
                  <a:gd name="connsiteX20" fmla="*/ 619125 w 4257100"/>
                  <a:gd name="connsiteY20" fmla="*/ 2476500 h 4114800"/>
                  <a:gd name="connsiteX21" fmla="*/ 447675 w 4257100"/>
                  <a:gd name="connsiteY21" fmla="*/ 2571750 h 4114800"/>
                  <a:gd name="connsiteX22" fmla="*/ 152400 w 4257100"/>
                  <a:gd name="connsiteY22" fmla="*/ 2333625 h 4114800"/>
                  <a:gd name="connsiteX23" fmla="*/ 142875 w 4257100"/>
                  <a:gd name="connsiteY23" fmla="*/ 2305050 h 4114800"/>
                  <a:gd name="connsiteX0" fmla="*/ 0 w 4257100"/>
                  <a:gd name="connsiteY0" fmla="*/ 0 h 4138481"/>
                  <a:gd name="connsiteX1" fmla="*/ 1190625 w 4257100"/>
                  <a:gd name="connsiteY1" fmla="*/ 990600 h 4138481"/>
                  <a:gd name="connsiteX2" fmla="*/ 1095375 w 4257100"/>
                  <a:gd name="connsiteY2" fmla="*/ 1152525 h 4138481"/>
                  <a:gd name="connsiteX3" fmla="*/ 1371600 w 4257100"/>
                  <a:gd name="connsiteY3" fmla="*/ 1390650 h 4138481"/>
                  <a:gd name="connsiteX4" fmla="*/ 1276350 w 4257100"/>
                  <a:gd name="connsiteY4" fmla="*/ 1552575 h 4138481"/>
                  <a:gd name="connsiteX5" fmla="*/ 1590675 w 4257100"/>
                  <a:gd name="connsiteY5" fmla="*/ 1762125 h 4138481"/>
                  <a:gd name="connsiteX6" fmla="*/ 1885950 w 4257100"/>
                  <a:gd name="connsiteY6" fmla="*/ 1743075 h 4138481"/>
                  <a:gd name="connsiteX7" fmla="*/ 1562100 w 4257100"/>
                  <a:gd name="connsiteY7" fmla="*/ 2362200 h 4138481"/>
                  <a:gd name="connsiteX8" fmla="*/ 2524125 w 4257100"/>
                  <a:gd name="connsiteY8" fmla="*/ 2162175 h 4138481"/>
                  <a:gd name="connsiteX9" fmla="*/ 2838450 w 4257100"/>
                  <a:gd name="connsiteY9" fmla="*/ 2228850 h 4138481"/>
                  <a:gd name="connsiteX10" fmla="*/ 4133850 w 4257100"/>
                  <a:gd name="connsiteY10" fmla="*/ 3181350 h 4138481"/>
                  <a:gd name="connsiteX11" fmla="*/ 3810000 w 4257100"/>
                  <a:gd name="connsiteY11" fmla="*/ 3562350 h 4138481"/>
                  <a:gd name="connsiteX12" fmla="*/ 3438525 w 4257100"/>
                  <a:gd name="connsiteY12" fmla="*/ 3829050 h 4138481"/>
                  <a:gd name="connsiteX13" fmla="*/ 3124200 w 4257100"/>
                  <a:gd name="connsiteY13" fmla="*/ 4114800 h 4138481"/>
                  <a:gd name="connsiteX14" fmla="*/ 2514600 w 4257100"/>
                  <a:gd name="connsiteY14" fmla="*/ 4114800 h 4138481"/>
                  <a:gd name="connsiteX15" fmla="*/ 2257425 w 4257100"/>
                  <a:gd name="connsiteY15" fmla="*/ 3695700 h 4138481"/>
                  <a:gd name="connsiteX16" fmla="*/ 1828800 w 4257100"/>
                  <a:gd name="connsiteY16" fmla="*/ 3409950 h 4138481"/>
                  <a:gd name="connsiteX17" fmla="*/ 1476375 w 4257100"/>
                  <a:gd name="connsiteY17" fmla="*/ 3171825 h 4138481"/>
                  <a:gd name="connsiteX18" fmla="*/ 1114425 w 4257100"/>
                  <a:gd name="connsiteY18" fmla="*/ 3019425 h 4138481"/>
                  <a:gd name="connsiteX19" fmla="*/ 933450 w 4257100"/>
                  <a:gd name="connsiteY19" fmla="*/ 2733675 h 4138481"/>
                  <a:gd name="connsiteX20" fmla="*/ 619125 w 4257100"/>
                  <a:gd name="connsiteY20" fmla="*/ 2476500 h 4138481"/>
                  <a:gd name="connsiteX21" fmla="*/ 447675 w 4257100"/>
                  <a:gd name="connsiteY21" fmla="*/ 2571750 h 4138481"/>
                  <a:gd name="connsiteX22" fmla="*/ 152400 w 4257100"/>
                  <a:gd name="connsiteY22" fmla="*/ 2333625 h 4138481"/>
                  <a:gd name="connsiteX23" fmla="*/ 142875 w 4257100"/>
                  <a:gd name="connsiteY23" fmla="*/ 2305050 h 4138481"/>
                  <a:gd name="connsiteX0" fmla="*/ 0 w 4257100"/>
                  <a:gd name="connsiteY0" fmla="*/ 0 h 4199466"/>
                  <a:gd name="connsiteX1" fmla="*/ 1190625 w 4257100"/>
                  <a:gd name="connsiteY1" fmla="*/ 990600 h 4199466"/>
                  <a:gd name="connsiteX2" fmla="*/ 1095375 w 4257100"/>
                  <a:gd name="connsiteY2" fmla="*/ 1152525 h 4199466"/>
                  <a:gd name="connsiteX3" fmla="*/ 1371600 w 4257100"/>
                  <a:gd name="connsiteY3" fmla="*/ 1390650 h 4199466"/>
                  <a:gd name="connsiteX4" fmla="*/ 1276350 w 4257100"/>
                  <a:gd name="connsiteY4" fmla="*/ 1552575 h 4199466"/>
                  <a:gd name="connsiteX5" fmla="*/ 1590675 w 4257100"/>
                  <a:gd name="connsiteY5" fmla="*/ 1762125 h 4199466"/>
                  <a:gd name="connsiteX6" fmla="*/ 1885950 w 4257100"/>
                  <a:gd name="connsiteY6" fmla="*/ 1743075 h 4199466"/>
                  <a:gd name="connsiteX7" fmla="*/ 1562100 w 4257100"/>
                  <a:gd name="connsiteY7" fmla="*/ 2362200 h 4199466"/>
                  <a:gd name="connsiteX8" fmla="*/ 2524125 w 4257100"/>
                  <a:gd name="connsiteY8" fmla="*/ 2162175 h 4199466"/>
                  <a:gd name="connsiteX9" fmla="*/ 2838450 w 4257100"/>
                  <a:gd name="connsiteY9" fmla="*/ 2228850 h 4199466"/>
                  <a:gd name="connsiteX10" fmla="*/ 4133850 w 4257100"/>
                  <a:gd name="connsiteY10" fmla="*/ 3181350 h 4199466"/>
                  <a:gd name="connsiteX11" fmla="*/ 3810000 w 4257100"/>
                  <a:gd name="connsiteY11" fmla="*/ 3562350 h 4199466"/>
                  <a:gd name="connsiteX12" fmla="*/ 3438525 w 4257100"/>
                  <a:gd name="connsiteY12" fmla="*/ 3829050 h 4199466"/>
                  <a:gd name="connsiteX13" fmla="*/ 3124200 w 4257100"/>
                  <a:gd name="connsiteY13" fmla="*/ 4114800 h 4199466"/>
                  <a:gd name="connsiteX14" fmla="*/ 2514600 w 4257100"/>
                  <a:gd name="connsiteY14" fmla="*/ 4114800 h 4199466"/>
                  <a:gd name="connsiteX15" fmla="*/ 2257425 w 4257100"/>
                  <a:gd name="connsiteY15" fmla="*/ 3695700 h 4199466"/>
                  <a:gd name="connsiteX16" fmla="*/ 1828800 w 4257100"/>
                  <a:gd name="connsiteY16" fmla="*/ 3409950 h 4199466"/>
                  <a:gd name="connsiteX17" fmla="*/ 1476375 w 4257100"/>
                  <a:gd name="connsiteY17" fmla="*/ 3171825 h 4199466"/>
                  <a:gd name="connsiteX18" fmla="*/ 1114425 w 4257100"/>
                  <a:gd name="connsiteY18" fmla="*/ 3019425 h 4199466"/>
                  <a:gd name="connsiteX19" fmla="*/ 933450 w 4257100"/>
                  <a:gd name="connsiteY19" fmla="*/ 2733675 h 4199466"/>
                  <a:gd name="connsiteX20" fmla="*/ 619125 w 4257100"/>
                  <a:gd name="connsiteY20" fmla="*/ 2476500 h 4199466"/>
                  <a:gd name="connsiteX21" fmla="*/ 447675 w 4257100"/>
                  <a:gd name="connsiteY21" fmla="*/ 2571750 h 4199466"/>
                  <a:gd name="connsiteX22" fmla="*/ 152400 w 4257100"/>
                  <a:gd name="connsiteY22" fmla="*/ 2333625 h 4199466"/>
                  <a:gd name="connsiteX23" fmla="*/ 142875 w 4257100"/>
                  <a:gd name="connsiteY23" fmla="*/ 2305050 h 4199466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19125 w 4257100"/>
                  <a:gd name="connsiteY20" fmla="*/ 2476500 h 4250625"/>
                  <a:gd name="connsiteX21" fmla="*/ 447675 w 4257100"/>
                  <a:gd name="connsiteY21" fmla="*/ 2571750 h 4250625"/>
                  <a:gd name="connsiteX22" fmla="*/ 152400 w 4257100"/>
                  <a:gd name="connsiteY22" fmla="*/ 2333625 h 4250625"/>
                  <a:gd name="connsiteX23" fmla="*/ 142875 w 4257100"/>
                  <a:gd name="connsiteY23" fmla="*/ 23050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19125 w 4257100"/>
                  <a:gd name="connsiteY20" fmla="*/ 2476500 h 4250625"/>
                  <a:gd name="connsiteX21" fmla="*/ 581025 w 4257100"/>
                  <a:gd name="connsiteY21" fmla="*/ 2676525 h 4250625"/>
                  <a:gd name="connsiteX22" fmla="*/ 152400 w 4257100"/>
                  <a:gd name="connsiteY22" fmla="*/ 2333625 h 4250625"/>
                  <a:gd name="connsiteX23" fmla="*/ 142875 w 4257100"/>
                  <a:gd name="connsiteY23" fmla="*/ 23050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152400 w 4257100"/>
                  <a:gd name="connsiteY22" fmla="*/ 2333625 h 4250625"/>
                  <a:gd name="connsiteX23" fmla="*/ 142875 w 4257100"/>
                  <a:gd name="connsiteY23" fmla="*/ 23050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142875 w 4257100"/>
                  <a:gd name="connsiteY22" fmla="*/ 23050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476375 w 4257100"/>
                  <a:gd name="connsiteY17" fmla="*/ 31718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28800 w 4257100"/>
                  <a:gd name="connsiteY16" fmla="*/ 3409950 h 4250625"/>
                  <a:gd name="connsiteX17" fmla="*/ 1503045 w 4257100"/>
                  <a:gd name="connsiteY17" fmla="*/ 317563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47850 w 4257100"/>
                  <a:gd name="connsiteY16" fmla="*/ 3406140 h 4250625"/>
                  <a:gd name="connsiteX17" fmla="*/ 1503045 w 4257100"/>
                  <a:gd name="connsiteY17" fmla="*/ 317563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47850 w 4257100"/>
                  <a:gd name="connsiteY16" fmla="*/ 3406140 h 4250625"/>
                  <a:gd name="connsiteX17" fmla="*/ 1491615 w 4257100"/>
                  <a:gd name="connsiteY17" fmla="*/ 317563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47850 w 4257100"/>
                  <a:gd name="connsiteY16" fmla="*/ 3406140 h 4250625"/>
                  <a:gd name="connsiteX17" fmla="*/ 1491615 w 4257100"/>
                  <a:gd name="connsiteY17" fmla="*/ 31337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847850 w 4257100"/>
                  <a:gd name="connsiteY16" fmla="*/ 3406140 h 4250625"/>
                  <a:gd name="connsiteX17" fmla="*/ 1491615 w 4257100"/>
                  <a:gd name="connsiteY17" fmla="*/ 31337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114425 w 4257100"/>
                  <a:gd name="connsiteY18" fmla="*/ 301942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62100 w 4257100"/>
                  <a:gd name="connsiteY7" fmla="*/ 236220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85950 w 4257100"/>
                  <a:gd name="connsiteY6" fmla="*/ 1743075 h 4250625"/>
                  <a:gd name="connsiteX7" fmla="*/ 1584960 w 4257100"/>
                  <a:gd name="connsiteY7" fmla="*/ 241935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63090 w 4257100"/>
                  <a:gd name="connsiteY6" fmla="*/ 1735455 h 4250625"/>
                  <a:gd name="connsiteX7" fmla="*/ 1584960 w 4257100"/>
                  <a:gd name="connsiteY7" fmla="*/ 241935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63090 w 4257100"/>
                  <a:gd name="connsiteY6" fmla="*/ 1735455 h 4250625"/>
                  <a:gd name="connsiteX7" fmla="*/ 1584960 w 4257100"/>
                  <a:gd name="connsiteY7" fmla="*/ 241935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63090 w 4257100"/>
                  <a:gd name="connsiteY6" fmla="*/ 1735455 h 4250625"/>
                  <a:gd name="connsiteX7" fmla="*/ 1584960 w 4257100"/>
                  <a:gd name="connsiteY7" fmla="*/ 241935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63090 w 4257100"/>
                  <a:gd name="connsiteY6" fmla="*/ 1735455 h 4250625"/>
                  <a:gd name="connsiteX7" fmla="*/ 1584960 w 4257100"/>
                  <a:gd name="connsiteY7" fmla="*/ 2419350 h 4250625"/>
                  <a:gd name="connsiteX8" fmla="*/ 2524125 w 4257100"/>
                  <a:gd name="connsiteY8" fmla="*/ 216217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63090 w 4257100"/>
                  <a:gd name="connsiteY6" fmla="*/ 1735455 h 4250625"/>
                  <a:gd name="connsiteX7" fmla="*/ 1584960 w 4257100"/>
                  <a:gd name="connsiteY7" fmla="*/ 2419350 h 4250625"/>
                  <a:gd name="connsiteX8" fmla="*/ 2493645 w 4257100"/>
                  <a:gd name="connsiteY8" fmla="*/ 215074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63090 w 4257100"/>
                  <a:gd name="connsiteY6" fmla="*/ 1735455 h 4250625"/>
                  <a:gd name="connsiteX7" fmla="*/ 1584960 w 4257100"/>
                  <a:gd name="connsiteY7" fmla="*/ 2419350 h 4250625"/>
                  <a:gd name="connsiteX8" fmla="*/ 2493645 w 4257100"/>
                  <a:gd name="connsiteY8" fmla="*/ 215074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63090 w 4257100"/>
                  <a:gd name="connsiteY6" fmla="*/ 1735455 h 4250625"/>
                  <a:gd name="connsiteX7" fmla="*/ 1584960 w 4257100"/>
                  <a:gd name="connsiteY7" fmla="*/ 2419350 h 4250625"/>
                  <a:gd name="connsiteX8" fmla="*/ 2493645 w 4257100"/>
                  <a:gd name="connsiteY8" fmla="*/ 215074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257100"/>
                  <a:gd name="connsiteY0" fmla="*/ 0 h 4250625"/>
                  <a:gd name="connsiteX1" fmla="*/ 1190625 w 4257100"/>
                  <a:gd name="connsiteY1" fmla="*/ 990600 h 4250625"/>
                  <a:gd name="connsiteX2" fmla="*/ 1095375 w 4257100"/>
                  <a:gd name="connsiteY2" fmla="*/ 1152525 h 4250625"/>
                  <a:gd name="connsiteX3" fmla="*/ 1371600 w 4257100"/>
                  <a:gd name="connsiteY3" fmla="*/ 1390650 h 4250625"/>
                  <a:gd name="connsiteX4" fmla="*/ 1276350 w 4257100"/>
                  <a:gd name="connsiteY4" fmla="*/ 1552575 h 4250625"/>
                  <a:gd name="connsiteX5" fmla="*/ 1590675 w 4257100"/>
                  <a:gd name="connsiteY5" fmla="*/ 1762125 h 4250625"/>
                  <a:gd name="connsiteX6" fmla="*/ 1863090 w 4257100"/>
                  <a:gd name="connsiteY6" fmla="*/ 1735455 h 4250625"/>
                  <a:gd name="connsiteX7" fmla="*/ 1584960 w 4257100"/>
                  <a:gd name="connsiteY7" fmla="*/ 2419350 h 4250625"/>
                  <a:gd name="connsiteX8" fmla="*/ 2493645 w 4257100"/>
                  <a:gd name="connsiteY8" fmla="*/ 2150745 h 4250625"/>
                  <a:gd name="connsiteX9" fmla="*/ 2838450 w 4257100"/>
                  <a:gd name="connsiteY9" fmla="*/ 2228850 h 4250625"/>
                  <a:gd name="connsiteX10" fmla="*/ 4133850 w 4257100"/>
                  <a:gd name="connsiteY10" fmla="*/ 3181350 h 4250625"/>
                  <a:gd name="connsiteX11" fmla="*/ 3810000 w 4257100"/>
                  <a:gd name="connsiteY11" fmla="*/ 3562350 h 4250625"/>
                  <a:gd name="connsiteX12" fmla="*/ 3438525 w 4257100"/>
                  <a:gd name="connsiteY12" fmla="*/ 3829050 h 4250625"/>
                  <a:gd name="connsiteX13" fmla="*/ 3124200 w 4257100"/>
                  <a:gd name="connsiteY13" fmla="*/ 4114800 h 4250625"/>
                  <a:gd name="connsiteX14" fmla="*/ 2514600 w 4257100"/>
                  <a:gd name="connsiteY14" fmla="*/ 4114800 h 4250625"/>
                  <a:gd name="connsiteX15" fmla="*/ 2257425 w 4257100"/>
                  <a:gd name="connsiteY15" fmla="*/ 3695700 h 4250625"/>
                  <a:gd name="connsiteX16" fmla="*/ 1905000 w 4257100"/>
                  <a:gd name="connsiteY16" fmla="*/ 3421380 h 4250625"/>
                  <a:gd name="connsiteX17" fmla="*/ 1491615 w 4257100"/>
                  <a:gd name="connsiteY17" fmla="*/ 3133725 h 4250625"/>
                  <a:gd name="connsiteX18" fmla="*/ 1099185 w 4257100"/>
                  <a:gd name="connsiteY18" fmla="*/ 3011805 h 4250625"/>
                  <a:gd name="connsiteX19" fmla="*/ 933450 w 4257100"/>
                  <a:gd name="connsiteY19" fmla="*/ 2733675 h 4250625"/>
                  <a:gd name="connsiteX20" fmla="*/ 666750 w 4257100"/>
                  <a:gd name="connsiteY20" fmla="*/ 2543175 h 4250625"/>
                  <a:gd name="connsiteX21" fmla="*/ 581025 w 4257100"/>
                  <a:gd name="connsiteY21" fmla="*/ 2676525 h 4250625"/>
                  <a:gd name="connsiteX22" fmla="*/ 200025 w 4257100"/>
                  <a:gd name="connsiteY22" fmla="*/ 2457450 h 4250625"/>
                  <a:gd name="connsiteX0" fmla="*/ 0 w 4319488"/>
                  <a:gd name="connsiteY0" fmla="*/ 0 h 4250625"/>
                  <a:gd name="connsiteX1" fmla="*/ 1190625 w 4319488"/>
                  <a:gd name="connsiteY1" fmla="*/ 990600 h 4250625"/>
                  <a:gd name="connsiteX2" fmla="*/ 1095375 w 4319488"/>
                  <a:gd name="connsiteY2" fmla="*/ 1152525 h 4250625"/>
                  <a:gd name="connsiteX3" fmla="*/ 1371600 w 4319488"/>
                  <a:gd name="connsiteY3" fmla="*/ 1390650 h 4250625"/>
                  <a:gd name="connsiteX4" fmla="*/ 1276350 w 4319488"/>
                  <a:gd name="connsiteY4" fmla="*/ 1552575 h 4250625"/>
                  <a:gd name="connsiteX5" fmla="*/ 1590675 w 4319488"/>
                  <a:gd name="connsiteY5" fmla="*/ 1762125 h 4250625"/>
                  <a:gd name="connsiteX6" fmla="*/ 1863090 w 4319488"/>
                  <a:gd name="connsiteY6" fmla="*/ 1735455 h 4250625"/>
                  <a:gd name="connsiteX7" fmla="*/ 1584960 w 4319488"/>
                  <a:gd name="connsiteY7" fmla="*/ 2419350 h 4250625"/>
                  <a:gd name="connsiteX8" fmla="*/ 2493645 w 4319488"/>
                  <a:gd name="connsiteY8" fmla="*/ 2150745 h 4250625"/>
                  <a:gd name="connsiteX9" fmla="*/ 2838450 w 4319488"/>
                  <a:gd name="connsiteY9" fmla="*/ 2228850 h 4250625"/>
                  <a:gd name="connsiteX10" fmla="*/ 4210050 w 4319488"/>
                  <a:gd name="connsiteY10" fmla="*/ 3192780 h 4250625"/>
                  <a:gd name="connsiteX11" fmla="*/ 3810000 w 4319488"/>
                  <a:gd name="connsiteY11" fmla="*/ 3562350 h 4250625"/>
                  <a:gd name="connsiteX12" fmla="*/ 3438525 w 4319488"/>
                  <a:gd name="connsiteY12" fmla="*/ 3829050 h 4250625"/>
                  <a:gd name="connsiteX13" fmla="*/ 3124200 w 4319488"/>
                  <a:gd name="connsiteY13" fmla="*/ 4114800 h 4250625"/>
                  <a:gd name="connsiteX14" fmla="*/ 2514600 w 4319488"/>
                  <a:gd name="connsiteY14" fmla="*/ 4114800 h 4250625"/>
                  <a:gd name="connsiteX15" fmla="*/ 2257425 w 4319488"/>
                  <a:gd name="connsiteY15" fmla="*/ 3695700 h 4250625"/>
                  <a:gd name="connsiteX16" fmla="*/ 1905000 w 4319488"/>
                  <a:gd name="connsiteY16" fmla="*/ 3421380 h 4250625"/>
                  <a:gd name="connsiteX17" fmla="*/ 1491615 w 4319488"/>
                  <a:gd name="connsiteY17" fmla="*/ 3133725 h 4250625"/>
                  <a:gd name="connsiteX18" fmla="*/ 1099185 w 4319488"/>
                  <a:gd name="connsiteY18" fmla="*/ 3011805 h 4250625"/>
                  <a:gd name="connsiteX19" fmla="*/ 933450 w 4319488"/>
                  <a:gd name="connsiteY19" fmla="*/ 2733675 h 4250625"/>
                  <a:gd name="connsiteX20" fmla="*/ 666750 w 4319488"/>
                  <a:gd name="connsiteY20" fmla="*/ 2543175 h 4250625"/>
                  <a:gd name="connsiteX21" fmla="*/ 581025 w 4319488"/>
                  <a:gd name="connsiteY21" fmla="*/ 2676525 h 4250625"/>
                  <a:gd name="connsiteX22" fmla="*/ 200025 w 4319488"/>
                  <a:gd name="connsiteY22" fmla="*/ 2457450 h 4250625"/>
                  <a:gd name="connsiteX0" fmla="*/ 0 w 4319488"/>
                  <a:gd name="connsiteY0" fmla="*/ 0 h 4250625"/>
                  <a:gd name="connsiteX1" fmla="*/ 1190625 w 4319488"/>
                  <a:gd name="connsiteY1" fmla="*/ 990600 h 4250625"/>
                  <a:gd name="connsiteX2" fmla="*/ 1095375 w 4319488"/>
                  <a:gd name="connsiteY2" fmla="*/ 1152525 h 4250625"/>
                  <a:gd name="connsiteX3" fmla="*/ 1371600 w 4319488"/>
                  <a:gd name="connsiteY3" fmla="*/ 1390650 h 4250625"/>
                  <a:gd name="connsiteX4" fmla="*/ 1276350 w 4319488"/>
                  <a:gd name="connsiteY4" fmla="*/ 1552575 h 4250625"/>
                  <a:gd name="connsiteX5" fmla="*/ 1590675 w 4319488"/>
                  <a:gd name="connsiteY5" fmla="*/ 1762125 h 4250625"/>
                  <a:gd name="connsiteX6" fmla="*/ 1863090 w 4319488"/>
                  <a:gd name="connsiteY6" fmla="*/ 1735455 h 4250625"/>
                  <a:gd name="connsiteX7" fmla="*/ 1584960 w 4319488"/>
                  <a:gd name="connsiteY7" fmla="*/ 2419350 h 4250625"/>
                  <a:gd name="connsiteX8" fmla="*/ 2493645 w 4319488"/>
                  <a:gd name="connsiteY8" fmla="*/ 2150745 h 4250625"/>
                  <a:gd name="connsiteX9" fmla="*/ 2838450 w 4319488"/>
                  <a:gd name="connsiteY9" fmla="*/ 2228850 h 4250625"/>
                  <a:gd name="connsiteX10" fmla="*/ 4210050 w 4319488"/>
                  <a:gd name="connsiteY10" fmla="*/ 3192780 h 4250625"/>
                  <a:gd name="connsiteX11" fmla="*/ 3810000 w 4319488"/>
                  <a:gd name="connsiteY11" fmla="*/ 3562350 h 4250625"/>
                  <a:gd name="connsiteX12" fmla="*/ 3438525 w 4319488"/>
                  <a:gd name="connsiteY12" fmla="*/ 3829050 h 4250625"/>
                  <a:gd name="connsiteX13" fmla="*/ 3124200 w 4319488"/>
                  <a:gd name="connsiteY13" fmla="*/ 4114800 h 4250625"/>
                  <a:gd name="connsiteX14" fmla="*/ 2514600 w 4319488"/>
                  <a:gd name="connsiteY14" fmla="*/ 4114800 h 4250625"/>
                  <a:gd name="connsiteX15" fmla="*/ 2257425 w 4319488"/>
                  <a:gd name="connsiteY15" fmla="*/ 3695700 h 4250625"/>
                  <a:gd name="connsiteX16" fmla="*/ 1905000 w 4319488"/>
                  <a:gd name="connsiteY16" fmla="*/ 3421380 h 4250625"/>
                  <a:gd name="connsiteX17" fmla="*/ 1491615 w 4319488"/>
                  <a:gd name="connsiteY17" fmla="*/ 3133725 h 4250625"/>
                  <a:gd name="connsiteX18" fmla="*/ 1099185 w 4319488"/>
                  <a:gd name="connsiteY18" fmla="*/ 3011805 h 4250625"/>
                  <a:gd name="connsiteX19" fmla="*/ 933450 w 4319488"/>
                  <a:gd name="connsiteY19" fmla="*/ 2733675 h 4250625"/>
                  <a:gd name="connsiteX20" fmla="*/ 666750 w 4319488"/>
                  <a:gd name="connsiteY20" fmla="*/ 2543175 h 4250625"/>
                  <a:gd name="connsiteX21" fmla="*/ 581025 w 4319488"/>
                  <a:gd name="connsiteY21" fmla="*/ 2676525 h 4250625"/>
                  <a:gd name="connsiteX22" fmla="*/ 200025 w 4319488"/>
                  <a:gd name="connsiteY22" fmla="*/ 2457450 h 4250625"/>
                  <a:gd name="connsiteX0" fmla="*/ 0 w 4274847"/>
                  <a:gd name="connsiteY0" fmla="*/ 0 h 4250625"/>
                  <a:gd name="connsiteX1" fmla="*/ 1190625 w 4274847"/>
                  <a:gd name="connsiteY1" fmla="*/ 990600 h 4250625"/>
                  <a:gd name="connsiteX2" fmla="*/ 1095375 w 4274847"/>
                  <a:gd name="connsiteY2" fmla="*/ 1152525 h 4250625"/>
                  <a:gd name="connsiteX3" fmla="*/ 1371600 w 4274847"/>
                  <a:gd name="connsiteY3" fmla="*/ 1390650 h 4250625"/>
                  <a:gd name="connsiteX4" fmla="*/ 1276350 w 4274847"/>
                  <a:gd name="connsiteY4" fmla="*/ 1552575 h 4250625"/>
                  <a:gd name="connsiteX5" fmla="*/ 1590675 w 4274847"/>
                  <a:gd name="connsiteY5" fmla="*/ 1762125 h 4250625"/>
                  <a:gd name="connsiteX6" fmla="*/ 1863090 w 4274847"/>
                  <a:gd name="connsiteY6" fmla="*/ 1735455 h 4250625"/>
                  <a:gd name="connsiteX7" fmla="*/ 1584960 w 4274847"/>
                  <a:gd name="connsiteY7" fmla="*/ 2419350 h 4250625"/>
                  <a:gd name="connsiteX8" fmla="*/ 2493645 w 4274847"/>
                  <a:gd name="connsiteY8" fmla="*/ 2150745 h 4250625"/>
                  <a:gd name="connsiteX9" fmla="*/ 2838450 w 4274847"/>
                  <a:gd name="connsiteY9" fmla="*/ 2228850 h 4250625"/>
                  <a:gd name="connsiteX10" fmla="*/ 4210050 w 4274847"/>
                  <a:gd name="connsiteY10" fmla="*/ 3192780 h 4250625"/>
                  <a:gd name="connsiteX11" fmla="*/ 3810000 w 4274847"/>
                  <a:gd name="connsiteY11" fmla="*/ 3562350 h 4250625"/>
                  <a:gd name="connsiteX12" fmla="*/ 3438525 w 4274847"/>
                  <a:gd name="connsiteY12" fmla="*/ 3829050 h 4250625"/>
                  <a:gd name="connsiteX13" fmla="*/ 3124200 w 4274847"/>
                  <a:gd name="connsiteY13" fmla="*/ 4114800 h 4250625"/>
                  <a:gd name="connsiteX14" fmla="*/ 2514600 w 4274847"/>
                  <a:gd name="connsiteY14" fmla="*/ 4114800 h 4250625"/>
                  <a:gd name="connsiteX15" fmla="*/ 2257425 w 4274847"/>
                  <a:gd name="connsiteY15" fmla="*/ 3695700 h 4250625"/>
                  <a:gd name="connsiteX16" fmla="*/ 1905000 w 4274847"/>
                  <a:gd name="connsiteY16" fmla="*/ 3421380 h 4250625"/>
                  <a:gd name="connsiteX17" fmla="*/ 1491615 w 4274847"/>
                  <a:gd name="connsiteY17" fmla="*/ 3133725 h 4250625"/>
                  <a:gd name="connsiteX18" fmla="*/ 1099185 w 4274847"/>
                  <a:gd name="connsiteY18" fmla="*/ 3011805 h 4250625"/>
                  <a:gd name="connsiteX19" fmla="*/ 933450 w 4274847"/>
                  <a:gd name="connsiteY19" fmla="*/ 2733675 h 4250625"/>
                  <a:gd name="connsiteX20" fmla="*/ 666750 w 4274847"/>
                  <a:gd name="connsiteY20" fmla="*/ 2543175 h 4250625"/>
                  <a:gd name="connsiteX21" fmla="*/ 581025 w 4274847"/>
                  <a:gd name="connsiteY21" fmla="*/ 2676525 h 4250625"/>
                  <a:gd name="connsiteX22" fmla="*/ 200025 w 4274847"/>
                  <a:gd name="connsiteY22" fmla="*/ 2457450 h 4250625"/>
                  <a:gd name="connsiteX0" fmla="*/ 0 w 4283478"/>
                  <a:gd name="connsiteY0" fmla="*/ 0 h 4250625"/>
                  <a:gd name="connsiteX1" fmla="*/ 1190625 w 4283478"/>
                  <a:gd name="connsiteY1" fmla="*/ 990600 h 4250625"/>
                  <a:gd name="connsiteX2" fmla="*/ 1095375 w 4283478"/>
                  <a:gd name="connsiteY2" fmla="*/ 1152525 h 4250625"/>
                  <a:gd name="connsiteX3" fmla="*/ 1371600 w 4283478"/>
                  <a:gd name="connsiteY3" fmla="*/ 1390650 h 4250625"/>
                  <a:gd name="connsiteX4" fmla="*/ 1276350 w 4283478"/>
                  <a:gd name="connsiteY4" fmla="*/ 1552575 h 4250625"/>
                  <a:gd name="connsiteX5" fmla="*/ 1590675 w 4283478"/>
                  <a:gd name="connsiteY5" fmla="*/ 1762125 h 4250625"/>
                  <a:gd name="connsiteX6" fmla="*/ 1863090 w 4283478"/>
                  <a:gd name="connsiteY6" fmla="*/ 1735455 h 4250625"/>
                  <a:gd name="connsiteX7" fmla="*/ 1584960 w 4283478"/>
                  <a:gd name="connsiteY7" fmla="*/ 2419350 h 4250625"/>
                  <a:gd name="connsiteX8" fmla="*/ 2493645 w 4283478"/>
                  <a:gd name="connsiteY8" fmla="*/ 2150745 h 4250625"/>
                  <a:gd name="connsiteX9" fmla="*/ 2838450 w 4283478"/>
                  <a:gd name="connsiteY9" fmla="*/ 2228850 h 4250625"/>
                  <a:gd name="connsiteX10" fmla="*/ 4210050 w 4283478"/>
                  <a:gd name="connsiteY10" fmla="*/ 3192780 h 4250625"/>
                  <a:gd name="connsiteX11" fmla="*/ 3867150 w 4283478"/>
                  <a:gd name="connsiteY11" fmla="*/ 3558540 h 4250625"/>
                  <a:gd name="connsiteX12" fmla="*/ 3438525 w 4283478"/>
                  <a:gd name="connsiteY12" fmla="*/ 3829050 h 4250625"/>
                  <a:gd name="connsiteX13" fmla="*/ 3124200 w 4283478"/>
                  <a:gd name="connsiteY13" fmla="*/ 4114800 h 4250625"/>
                  <a:gd name="connsiteX14" fmla="*/ 2514600 w 4283478"/>
                  <a:gd name="connsiteY14" fmla="*/ 4114800 h 4250625"/>
                  <a:gd name="connsiteX15" fmla="*/ 2257425 w 4283478"/>
                  <a:gd name="connsiteY15" fmla="*/ 3695700 h 4250625"/>
                  <a:gd name="connsiteX16" fmla="*/ 1905000 w 4283478"/>
                  <a:gd name="connsiteY16" fmla="*/ 3421380 h 4250625"/>
                  <a:gd name="connsiteX17" fmla="*/ 1491615 w 4283478"/>
                  <a:gd name="connsiteY17" fmla="*/ 3133725 h 4250625"/>
                  <a:gd name="connsiteX18" fmla="*/ 1099185 w 4283478"/>
                  <a:gd name="connsiteY18" fmla="*/ 3011805 h 4250625"/>
                  <a:gd name="connsiteX19" fmla="*/ 933450 w 4283478"/>
                  <a:gd name="connsiteY19" fmla="*/ 2733675 h 4250625"/>
                  <a:gd name="connsiteX20" fmla="*/ 666750 w 4283478"/>
                  <a:gd name="connsiteY20" fmla="*/ 2543175 h 4250625"/>
                  <a:gd name="connsiteX21" fmla="*/ 581025 w 4283478"/>
                  <a:gd name="connsiteY21" fmla="*/ 2676525 h 4250625"/>
                  <a:gd name="connsiteX22" fmla="*/ 200025 w 4283478"/>
                  <a:gd name="connsiteY22" fmla="*/ 2457450 h 4250625"/>
                  <a:gd name="connsiteX0" fmla="*/ 0 w 4277041"/>
                  <a:gd name="connsiteY0" fmla="*/ 0 h 4250625"/>
                  <a:gd name="connsiteX1" fmla="*/ 1190625 w 4277041"/>
                  <a:gd name="connsiteY1" fmla="*/ 990600 h 4250625"/>
                  <a:gd name="connsiteX2" fmla="*/ 1095375 w 4277041"/>
                  <a:gd name="connsiteY2" fmla="*/ 1152525 h 4250625"/>
                  <a:gd name="connsiteX3" fmla="*/ 1371600 w 4277041"/>
                  <a:gd name="connsiteY3" fmla="*/ 1390650 h 4250625"/>
                  <a:gd name="connsiteX4" fmla="*/ 1276350 w 4277041"/>
                  <a:gd name="connsiteY4" fmla="*/ 1552575 h 4250625"/>
                  <a:gd name="connsiteX5" fmla="*/ 1590675 w 4277041"/>
                  <a:gd name="connsiteY5" fmla="*/ 1762125 h 4250625"/>
                  <a:gd name="connsiteX6" fmla="*/ 1863090 w 4277041"/>
                  <a:gd name="connsiteY6" fmla="*/ 1735455 h 4250625"/>
                  <a:gd name="connsiteX7" fmla="*/ 1584960 w 4277041"/>
                  <a:gd name="connsiteY7" fmla="*/ 2419350 h 4250625"/>
                  <a:gd name="connsiteX8" fmla="*/ 2493645 w 4277041"/>
                  <a:gd name="connsiteY8" fmla="*/ 2150745 h 4250625"/>
                  <a:gd name="connsiteX9" fmla="*/ 2838450 w 4277041"/>
                  <a:gd name="connsiteY9" fmla="*/ 2228850 h 4250625"/>
                  <a:gd name="connsiteX10" fmla="*/ 4210050 w 4277041"/>
                  <a:gd name="connsiteY10" fmla="*/ 3192780 h 4250625"/>
                  <a:gd name="connsiteX11" fmla="*/ 3867150 w 4277041"/>
                  <a:gd name="connsiteY11" fmla="*/ 3558540 h 4250625"/>
                  <a:gd name="connsiteX12" fmla="*/ 3438525 w 4277041"/>
                  <a:gd name="connsiteY12" fmla="*/ 3829050 h 4250625"/>
                  <a:gd name="connsiteX13" fmla="*/ 3124200 w 4277041"/>
                  <a:gd name="connsiteY13" fmla="*/ 4114800 h 4250625"/>
                  <a:gd name="connsiteX14" fmla="*/ 2514600 w 4277041"/>
                  <a:gd name="connsiteY14" fmla="*/ 4114800 h 4250625"/>
                  <a:gd name="connsiteX15" fmla="*/ 2257425 w 4277041"/>
                  <a:gd name="connsiteY15" fmla="*/ 3695700 h 4250625"/>
                  <a:gd name="connsiteX16" fmla="*/ 1905000 w 4277041"/>
                  <a:gd name="connsiteY16" fmla="*/ 3421380 h 4250625"/>
                  <a:gd name="connsiteX17" fmla="*/ 1491615 w 4277041"/>
                  <a:gd name="connsiteY17" fmla="*/ 3133725 h 4250625"/>
                  <a:gd name="connsiteX18" fmla="*/ 1099185 w 4277041"/>
                  <a:gd name="connsiteY18" fmla="*/ 3011805 h 4250625"/>
                  <a:gd name="connsiteX19" fmla="*/ 933450 w 4277041"/>
                  <a:gd name="connsiteY19" fmla="*/ 2733675 h 4250625"/>
                  <a:gd name="connsiteX20" fmla="*/ 666750 w 4277041"/>
                  <a:gd name="connsiteY20" fmla="*/ 2543175 h 4250625"/>
                  <a:gd name="connsiteX21" fmla="*/ 581025 w 4277041"/>
                  <a:gd name="connsiteY21" fmla="*/ 2676525 h 4250625"/>
                  <a:gd name="connsiteX22" fmla="*/ 200025 w 4277041"/>
                  <a:gd name="connsiteY22" fmla="*/ 2457450 h 4250625"/>
                  <a:gd name="connsiteX0" fmla="*/ 0 w 4248076"/>
                  <a:gd name="connsiteY0" fmla="*/ 0 h 4250625"/>
                  <a:gd name="connsiteX1" fmla="*/ 1190625 w 4248076"/>
                  <a:gd name="connsiteY1" fmla="*/ 990600 h 4250625"/>
                  <a:gd name="connsiteX2" fmla="*/ 1095375 w 4248076"/>
                  <a:gd name="connsiteY2" fmla="*/ 1152525 h 4250625"/>
                  <a:gd name="connsiteX3" fmla="*/ 1371600 w 4248076"/>
                  <a:gd name="connsiteY3" fmla="*/ 1390650 h 4250625"/>
                  <a:gd name="connsiteX4" fmla="*/ 1276350 w 4248076"/>
                  <a:gd name="connsiteY4" fmla="*/ 1552575 h 4250625"/>
                  <a:gd name="connsiteX5" fmla="*/ 1590675 w 4248076"/>
                  <a:gd name="connsiteY5" fmla="*/ 1762125 h 4250625"/>
                  <a:gd name="connsiteX6" fmla="*/ 1863090 w 4248076"/>
                  <a:gd name="connsiteY6" fmla="*/ 1735455 h 4250625"/>
                  <a:gd name="connsiteX7" fmla="*/ 1584960 w 4248076"/>
                  <a:gd name="connsiteY7" fmla="*/ 2419350 h 4250625"/>
                  <a:gd name="connsiteX8" fmla="*/ 2493645 w 4248076"/>
                  <a:gd name="connsiteY8" fmla="*/ 2150745 h 4250625"/>
                  <a:gd name="connsiteX9" fmla="*/ 2838450 w 4248076"/>
                  <a:gd name="connsiteY9" fmla="*/ 2228850 h 4250625"/>
                  <a:gd name="connsiteX10" fmla="*/ 4175760 w 4248076"/>
                  <a:gd name="connsiteY10" fmla="*/ 3162300 h 4250625"/>
                  <a:gd name="connsiteX11" fmla="*/ 3867150 w 4248076"/>
                  <a:gd name="connsiteY11" fmla="*/ 3558540 h 4250625"/>
                  <a:gd name="connsiteX12" fmla="*/ 3438525 w 4248076"/>
                  <a:gd name="connsiteY12" fmla="*/ 3829050 h 4250625"/>
                  <a:gd name="connsiteX13" fmla="*/ 3124200 w 4248076"/>
                  <a:gd name="connsiteY13" fmla="*/ 4114800 h 4250625"/>
                  <a:gd name="connsiteX14" fmla="*/ 2514600 w 4248076"/>
                  <a:gd name="connsiteY14" fmla="*/ 4114800 h 4250625"/>
                  <a:gd name="connsiteX15" fmla="*/ 2257425 w 4248076"/>
                  <a:gd name="connsiteY15" fmla="*/ 3695700 h 4250625"/>
                  <a:gd name="connsiteX16" fmla="*/ 1905000 w 4248076"/>
                  <a:gd name="connsiteY16" fmla="*/ 3421380 h 4250625"/>
                  <a:gd name="connsiteX17" fmla="*/ 1491615 w 4248076"/>
                  <a:gd name="connsiteY17" fmla="*/ 3133725 h 4250625"/>
                  <a:gd name="connsiteX18" fmla="*/ 1099185 w 4248076"/>
                  <a:gd name="connsiteY18" fmla="*/ 3011805 h 4250625"/>
                  <a:gd name="connsiteX19" fmla="*/ 933450 w 4248076"/>
                  <a:gd name="connsiteY19" fmla="*/ 2733675 h 4250625"/>
                  <a:gd name="connsiteX20" fmla="*/ 666750 w 4248076"/>
                  <a:gd name="connsiteY20" fmla="*/ 2543175 h 4250625"/>
                  <a:gd name="connsiteX21" fmla="*/ 581025 w 4248076"/>
                  <a:gd name="connsiteY21" fmla="*/ 2676525 h 4250625"/>
                  <a:gd name="connsiteX22" fmla="*/ 200025 w 4248076"/>
                  <a:gd name="connsiteY22" fmla="*/ 2457450 h 4250625"/>
                  <a:gd name="connsiteX0" fmla="*/ 0 w 4300729"/>
                  <a:gd name="connsiteY0" fmla="*/ 0 h 4250625"/>
                  <a:gd name="connsiteX1" fmla="*/ 1190625 w 4300729"/>
                  <a:gd name="connsiteY1" fmla="*/ 990600 h 4250625"/>
                  <a:gd name="connsiteX2" fmla="*/ 1095375 w 4300729"/>
                  <a:gd name="connsiteY2" fmla="*/ 1152525 h 4250625"/>
                  <a:gd name="connsiteX3" fmla="*/ 1371600 w 4300729"/>
                  <a:gd name="connsiteY3" fmla="*/ 1390650 h 4250625"/>
                  <a:gd name="connsiteX4" fmla="*/ 1276350 w 4300729"/>
                  <a:gd name="connsiteY4" fmla="*/ 1552575 h 4250625"/>
                  <a:gd name="connsiteX5" fmla="*/ 1590675 w 4300729"/>
                  <a:gd name="connsiteY5" fmla="*/ 1762125 h 4250625"/>
                  <a:gd name="connsiteX6" fmla="*/ 1863090 w 4300729"/>
                  <a:gd name="connsiteY6" fmla="*/ 1735455 h 4250625"/>
                  <a:gd name="connsiteX7" fmla="*/ 1584960 w 4300729"/>
                  <a:gd name="connsiteY7" fmla="*/ 2419350 h 4250625"/>
                  <a:gd name="connsiteX8" fmla="*/ 2493645 w 4300729"/>
                  <a:gd name="connsiteY8" fmla="*/ 2150745 h 4250625"/>
                  <a:gd name="connsiteX9" fmla="*/ 2838450 w 4300729"/>
                  <a:gd name="connsiteY9" fmla="*/ 2228850 h 4250625"/>
                  <a:gd name="connsiteX10" fmla="*/ 4175760 w 4300729"/>
                  <a:gd name="connsiteY10" fmla="*/ 3162300 h 4250625"/>
                  <a:gd name="connsiteX11" fmla="*/ 3867150 w 4300729"/>
                  <a:gd name="connsiteY11" fmla="*/ 3558540 h 4250625"/>
                  <a:gd name="connsiteX12" fmla="*/ 3438525 w 4300729"/>
                  <a:gd name="connsiteY12" fmla="*/ 3829050 h 4250625"/>
                  <a:gd name="connsiteX13" fmla="*/ 3124200 w 4300729"/>
                  <a:gd name="connsiteY13" fmla="*/ 4114800 h 4250625"/>
                  <a:gd name="connsiteX14" fmla="*/ 2514600 w 4300729"/>
                  <a:gd name="connsiteY14" fmla="*/ 4114800 h 4250625"/>
                  <a:gd name="connsiteX15" fmla="*/ 2257425 w 4300729"/>
                  <a:gd name="connsiteY15" fmla="*/ 3695700 h 4250625"/>
                  <a:gd name="connsiteX16" fmla="*/ 1905000 w 4300729"/>
                  <a:gd name="connsiteY16" fmla="*/ 3421380 h 4250625"/>
                  <a:gd name="connsiteX17" fmla="*/ 1491615 w 4300729"/>
                  <a:gd name="connsiteY17" fmla="*/ 3133725 h 4250625"/>
                  <a:gd name="connsiteX18" fmla="*/ 1099185 w 4300729"/>
                  <a:gd name="connsiteY18" fmla="*/ 3011805 h 4250625"/>
                  <a:gd name="connsiteX19" fmla="*/ 933450 w 4300729"/>
                  <a:gd name="connsiteY19" fmla="*/ 2733675 h 4250625"/>
                  <a:gd name="connsiteX20" fmla="*/ 666750 w 4300729"/>
                  <a:gd name="connsiteY20" fmla="*/ 2543175 h 4250625"/>
                  <a:gd name="connsiteX21" fmla="*/ 581025 w 4300729"/>
                  <a:gd name="connsiteY21" fmla="*/ 2676525 h 4250625"/>
                  <a:gd name="connsiteX22" fmla="*/ 200025 w 4300729"/>
                  <a:gd name="connsiteY22" fmla="*/ 2457450 h 4250625"/>
                  <a:gd name="connsiteX0" fmla="*/ 0 w 4300729"/>
                  <a:gd name="connsiteY0" fmla="*/ 0 h 4250625"/>
                  <a:gd name="connsiteX1" fmla="*/ 1190625 w 4300729"/>
                  <a:gd name="connsiteY1" fmla="*/ 990600 h 4250625"/>
                  <a:gd name="connsiteX2" fmla="*/ 1095375 w 4300729"/>
                  <a:gd name="connsiteY2" fmla="*/ 1152525 h 4250625"/>
                  <a:gd name="connsiteX3" fmla="*/ 1371600 w 4300729"/>
                  <a:gd name="connsiteY3" fmla="*/ 1390650 h 4250625"/>
                  <a:gd name="connsiteX4" fmla="*/ 1276350 w 4300729"/>
                  <a:gd name="connsiteY4" fmla="*/ 1552575 h 4250625"/>
                  <a:gd name="connsiteX5" fmla="*/ 1590675 w 4300729"/>
                  <a:gd name="connsiteY5" fmla="*/ 1762125 h 4250625"/>
                  <a:gd name="connsiteX6" fmla="*/ 1863090 w 4300729"/>
                  <a:gd name="connsiteY6" fmla="*/ 1735455 h 4250625"/>
                  <a:gd name="connsiteX7" fmla="*/ 1584960 w 4300729"/>
                  <a:gd name="connsiteY7" fmla="*/ 2419350 h 4250625"/>
                  <a:gd name="connsiteX8" fmla="*/ 2493645 w 4300729"/>
                  <a:gd name="connsiteY8" fmla="*/ 2150745 h 4250625"/>
                  <a:gd name="connsiteX9" fmla="*/ 2838450 w 4300729"/>
                  <a:gd name="connsiteY9" fmla="*/ 2228850 h 4250625"/>
                  <a:gd name="connsiteX10" fmla="*/ 4175760 w 4300729"/>
                  <a:gd name="connsiteY10" fmla="*/ 3162300 h 4250625"/>
                  <a:gd name="connsiteX11" fmla="*/ 3867150 w 4300729"/>
                  <a:gd name="connsiteY11" fmla="*/ 3558540 h 4250625"/>
                  <a:gd name="connsiteX12" fmla="*/ 3438525 w 4300729"/>
                  <a:gd name="connsiteY12" fmla="*/ 3829050 h 4250625"/>
                  <a:gd name="connsiteX13" fmla="*/ 3124200 w 4300729"/>
                  <a:gd name="connsiteY13" fmla="*/ 4114800 h 4250625"/>
                  <a:gd name="connsiteX14" fmla="*/ 2514600 w 4300729"/>
                  <a:gd name="connsiteY14" fmla="*/ 4114800 h 4250625"/>
                  <a:gd name="connsiteX15" fmla="*/ 2257425 w 4300729"/>
                  <a:gd name="connsiteY15" fmla="*/ 3695700 h 4250625"/>
                  <a:gd name="connsiteX16" fmla="*/ 1905000 w 4300729"/>
                  <a:gd name="connsiteY16" fmla="*/ 3421380 h 4250625"/>
                  <a:gd name="connsiteX17" fmla="*/ 1491615 w 4300729"/>
                  <a:gd name="connsiteY17" fmla="*/ 3133725 h 4250625"/>
                  <a:gd name="connsiteX18" fmla="*/ 1099185 w 4300729"/>
                  <a:gd name="connsiteY18" fmla="*/ 3011805 h 4250625"/>
                  <a:gd name="connsiteX19" fmla="*/ 933450 w 4300729"/>
                  <a:gd name="connsiteY19" fmla="*/ 2733675 h 4250625"/>
                  <a:gd name="connsiteX20" fmla="*/ 666750 w 4300729"/>
                  <a:gd name="connsiteY20" fmla="*/ 2543175 h 4250625"/>
                  <a:gd name="connsiteX21" fmla="*/ 581025 w 4300729"/>
                  <a:gd name="connsiteY21" fmla="*/ 2676525 h 4250625"/>
                  <a:gd name="connsiteX22" fmla="*/ 200025 w 4300729"/>
                  <a:gd name="connsiteY22" fmla="*/ 2457450 h 4250625"/>
                  <a:gd name="connsiteX0" fmla="*/ 0 w 4300729"/>
                  <a:gd name="connsiteY0" fmla="*/ 0 h 4250625"/>
                  <a:gd name="connsiteX1" fmla="*/ 1190625 w 4300729"/>
                  <a:gd name="connsiteY1" fmla="*/ 990600 h 4250625"/>
                  <a:gd name="connsiteX2" fmla="*/ 1095375 w 4300729"/>
                  <a:gd name="connsiteY2" fmla="*/ 1152525 h 4250625"/>
                  <a:gd name="connsiteX3" fmla="*/ 1371600 w 4300729"/>
                  <a:gd name="connsiteY3" fmla="*/ 1390650 h 4250625"/>
                  <a:gd name="connsiteX4" fmla="*/ 1276350 w 4300729"/>
                  <a:gd name="connsiteY4" fmla="*/ 1552575 h 4250625"/>
                  <a:gd name="connsiteX5" fmla="*/ 1590675 w 4300729"/>
                  <a:gd name="connsiteY5" fmla="*/ 1762125 h 4250625"/>
                  <a:gd name="connsiteX6" fmla="*/ 1863090 w 4300729"/>
                  <a:gd name="connsiteY6" fmla="*/ 1735455 h 4250625"/>
                  <a:gd name="connsiteX7" fmla="*/ 1584960 w 4300729"/>
                  <a:gd name="connsiteY7" fmla="*/ 2419350 h 4250625"/>
                  <a:gd name="connsiteX8" fmla="*/ 2493645 w 4300729"/>
                  <a:gd name="connsiteY8" fmla="*/ 2150745 h 4250625"/>
                  <a:gd name="connsiteX9" fmla="*/ 2838450 w 4300729"/>
                  <a:gd name="connsiteY9" fmla="*/ 2228850 h 4250625"/>
                  <a:gd name="connsiteX10" fmla="*/ 4175760 w 4300729"/>
                  <a:gd name="connsiteY10" fmla="*/ 3162300 h 4250625"/>
                  <a:gd name="connsiteX11" fmla="*/ 3867150 w 4300729"/>
                  <a:gd name="connsiteY11" fmla="*/ 3558540 h 4250625"/>
                  <a:gd name="connsiteX12" fmla="*/ 3499485 w 4300729"/>
                  <a:gd name="connsiteY12" fmla="*/ 3825240 h 4250625"/>
                  <a:gd name="connsiteX13" fmla="*/ 3124200 w 4300729"/>
                  <a:gd name="connsiteY13" fmla="*/ 4114800 h 4250625"/>
                  <a:gd name="connsiteX14" fmla="*/ 2514600 w 4300729"/>
                  <a:gd name="connsiteY14" fmla="*/ 4114800 h 4250625"/>
                  <a:gd name="connsiteX15" fmla="*/ 2257425 w 4300729"/>
                  <a:gd name="connsiteY15" fmla="*/ 3695700 h 4250625"/>
                  <a:gd name="connsiteX16" fmla="*/ 1905000 w 4300729"/>
                  <a:gd name="connsiteY16" fmla="*/ 3421380 h 4250625"/>
                  <a:gd name="connsiteX17" fmla="*/ 1491615 w 4300729"/>
                  <a:gd name="connsiteY17" fmla="*/ 3133725 h 4250625"/>
                  <a:gd name="connsiteX18" fmla="*/ 1099185 w 4300729"/>
                  <a:gd name="connsiteY18" fmla="*/ 3011805 h 4250625"/>
                  <a:gd name="connsiteX19" fmla="*/ 933450 w 4300729"/>
                  <a:gd name="connsiteY19" fmla="*/ 2733675 h 4250625"/>
                  <a:gd name="connsiteX20" fmla="*/ 666750 w 4300729"/>
                  <a:gd name="connsiteY20" fmla="*/ 2543175 h 4250625"/>
                  <a:gd name="connsiteX21" fmla="*/ 581025 w 4300729"/>
                  <a:gd name="connsiteY21" fmla="*/ 2676525 h 4250625"/>
                  <a:gd name="connsiteX22" fmla="*/ 200025 w 4300729"/>
                  <a:gd name="connsiteY22" fmla="*/ 2457450 h 4250625"/>
                  <a:gd name="connsiteX0" fmla="*/ 0 w 4300729"/>
                  <a:gd name="connsiteY0" fmla="*/ 0 h 4250625"/>
                  <a:gd name="connsiteX1" fmla="*/ 1190625 w 4300729"/>
                  <a:gd name="connsiteY1" fmla="*/ 990600 h 4250625"/>
                  <a:gd name="connsiteX2" fmla="*/ 1095375 w 4300729"/>
                  <a:gd name="connsiteY2" fmla="*/ 1152525 h 4250625"/>
                  <a:gd name="connsiteX3" fmla="*/ 1371600 w 4300729"/>
                  <a:gd name="connsiteY3" fmla="*/ 1390650 h 4250625"/>
                  <a:gd name="connsiteX4" fmla="*/ 1276350 w 4300729"/>
                  <a:gd name="connsiteY4" fmla="*/ 1552575 h 4250625"/>
                  <a:gd name="connsiteX5" fmla="*/ 1590675 w 4300729"/>
                  <a:gd name="connsiteY5" fmla="*/ 1762125 h 4250625"/>
                  <a:gd name="connsiteX6" fmla="*/ 1863090 w 4300729"/>
                  <a:gd name="connsiteY6" fmla="*/ 1735455 h 4250625"/>
                  <a:gd name="connsiteX7" fmla="*/ 1584960 w 4300729"/>
                  <a:gd name="connsiteY7" fmla="*/ 2419350 h 4250625"/>
                  <a:gd name="connsiteX8" fmla="*/ 2493645 w 4300729"/>
                  <a:gd name="connsiteY8" fmla="*/ 2150745 h 4250625"/>
                  <a:gd name="connsiteX9" fmla="*/ 2838450 w 4300729"/>
                  <a:gd name="connsiteY9" fmla="*/ 2228850 h 4250625"/>
                  <a:gd name="connsiteX10" fmla="*/ 4175760 w 4300729"/>
                  <a:gd name="connsiteY10" fmla="*/ 3162300 h 4250625"/>
                  <a:gd name="connsiteX11" fmla="*/ 3867150 w 4300729"/>
                  <a:gd name="connsiteY11" fmla="*/ 3558540 h 4250625"/>
                  <a:gd name="connsiteX12" fmla="*/ 3499485 w 4300729"/>
                  <a:gd name="connsiteY12" fmla="*/ 3825240 h 4250625"/>
                  <a:gd name="connsiteX13" fmla="*/ 3124200 w 4300729"/>
                  <a:gd name="connsiteY13" fmla="*/ 4114800 h 4250625"/>
                  <a:gd name="connsiteX14" fmla="*/ 2514600 w 4300729"/>
                  <a:gd name="connsiteY14" fmla="*/ 4114800 h 4250625"/>
                  <a:gd name="connsiteX15" fmla="*/ 2257425 w 4300729"/>
                  <a:gd name="connsiteY15" fmla="*/ 3695700 h 4250625"/>
                  <a:gd name="connsiteX16" fmla="*/ 1905000 w 4300729"/>
                  <a:gd name="connsiteY16" fmla="*/ 3421380 h 4250625"/>
                  <a:gd name="connsiteX17" fmla="*/ 1491615 w 4300729"/>
                  <a:gd name="connsiteY17" fmla="*/ 3133725 h 4250625"/>
                  <a:gd name="connsiteX18" fmla="*/ 1099185 w 4300729"/>
                  <a:gd name="connsiteY18" fmla="*/ 3011805 h 4250625"/>
                  <a:gd name="connsiteX19" fmla="*/ 933450 w 4300729"/>
                  <a:gd name="connsiteY19" fmla="*/ 2733675 h 4250625"/>
                  <a:gd name="connsiteX20" fmla="*/ 666750 w 4300729"/>
                  <a:gd name="connsiteY20" fmla="*/ 2543175 h 4250625"/>
                  <a:gd name="connsiteX21" fmla="*/ 581025 w 4300729"/>
                  <a:gd name="connsiteY21" fmla="*/ 2676525 h 4250625"/>
                  <a:gd name="connsiteX22" fmla="*/ 200025 w 4300729"/>
                  <a:gd name="connsiteY22" fmla="*/ 2457450 h 4250625"/>
                  <a:gd name="connsiteX0" fmla="*/ 0 w 4300729"/>
                  <a:gd name="connsiteY0" fmla="*/ 0 h 4250625"/>
                  <a:gd name="connsiteX1" fmla="*/ 1190625 w 4300729"/>
                  <a:gd name="connsiteY1" fmla="*/ 990600 h 4250625"/>
                  <a:gd name="connsiteX2" fmla="*/ 1095375 w 4300729"/>
                  <a:gd name="connsiteY2" fmla="*/ 1152525 h 4250625"/>
                  <a:gd name="connsiteX3" fmla="*/ 1371600 w 4300729"/>
                  <a:gd name="connsiteY3" fmla="*/ 1390650 h 4250625"/>
                  <a:gd name="connsiteX4" fmla="*/ 1276350 w 4300729"/>
                  <a:gd name="connsiteY4" fmla="*/ 1552575 h 4250625"/>
                  <a:gd name="connsiteX5" fmla="*/ 1590675 w 4300729"/>
                  <a:gd name="connsiteY5" fmla="*/ 1762125 h 4250625"/>
                  <a:gd name="connsiteX6" fmla="*/ 1863090 w 4300729"/>
                  <a:gd name="connsiteY6" fmla="*/ 1735455 h 4250625"/>
                  <a:gd name="connsiteX7" fmla="*/ 1584960 w 4300729"/>
                  <a:gd name="connsiteY7" fmla="*/ 2419350 h 4250625"/>
                  <a:gd name="connsiteX8" fmla="*/ 2493645 w 4300729"/>
                  <a:gd name="connsiteY8" fmla="*/ 2150745 h 4250625"/>
                  <a:gd name="connsiteX9" fmla="*/ 2838450 w 4300729"/>
                  <a:gd name="connsiteY9" fmla="*/ 2228850 h 4250625"/>
                  <a:gd name="connsiteX10" fmla="*/ 4175760 w 4300729"/>
                  <a:gd name="connsiteY10" fmla="*/ 3162300 h 4250625"/>
                  <a:gd name="connsiteX11" fmla="*/ 3867150 w 4300729"/>
                  <a:gd name="connsiteY11" fmla="*/ 3558540 h 4250625"/>
                  <a:gd name="connsiteX12" fmla="*/ 3499485 w 4300729"/>
                  <a:gd name="connsiteY12" fmla="*/ 3825240 h 4250625"/>
                  <a:gd name="connsiteX13" fmla="*/ 3124200 w 4300729"/>
                  <a:gd name="connsiteY13" fmla="*/ 4114800 h 4250625"/>
                  <a:gd name="connsiteX14" fmla="*/ 2514600 w 4300729"/>
                  <a:gd name="connsiteY14" fmla="*/ 4114800 h 4250625"/>
                  <a:gd name="connsiteX15" fmla="*/ 2257425 w 4300729"/>
                  <a:gd name="connsiteY15" fmla="*/ 3695700 h 4250625"/>
                  <a:gd name="connsiteX16" fmla="*/ 1905000 w 4300729"/>
                  <a:gd name="connsiteY16" fmla="*/ 3421380 h 4250625"/>
                  <a:gd name="connsiteX17" fmla="*/ 1491615 w 4300729"/>
                  <a:gd name="connsiteY17" fmla="*/ 3133725 h 4250625"/>
                  <a:gd name="connsiteX18" fmla="*/ 1099185 w 4300729"/>
                  <a:gd name="connsiteY18" fmla="*/ 3011805 h 4250625"/>
                  <a:gd name="connsiteX19" fmla="*/ 933450 w 4300729"/>
                  <a:gd name="connsiteY19" fmla="*/ 2733675 h 4250625"/>
                  <a:gd name="connsiteX20" fmla="*/ 666750 w 4300729"/>
                  <a:gd name="connsiteY20" fmla="*/ 2543175 h 4250625"/>
                  <a:gd name="connsiteX21" fmla="*/ 581025 w 4300729"/>
                  <a:gd name="connsiteY21" fmla="*/ 2676525 h 4250625"/>
                  <a:gd name="connsiteX22" fmla="*/ 200025 w 4300729"/>
                  <a:gd name="connsiteY22" fmla="*/ 2457450 h 4250625"/>
                  <a:gd name="connsiteX0" fmla="*/ 0 w 4300729"/>
                  <a:gd name="connsiteY0" fmla="*/ 0 h 4250625"/>
                  <a:gd name="connsiteX1" fmla="*/ 1190625 w 4300729"/>
                  <a:gd name="connsiteY1" fmla="*/ 990600 h 4250625"/>
                  <a:gd name="connsiteX2" fmla="*/ 1095375 w 4300729"/>
                  <a:gd name="connsiteY2" fmla="*/ 1152525 h 4250625"/>
                  <a:gd name="connsiteX3" fmla="*/ 1371600 w 4300729"/>
                  <a:gd name="connsiteY3" fmla="*/ 1390650 h 4250625"/>
                  <a:gd name="connsiteX4" fmla="*/ 1276350 w 4300729"/>
                  <a:gd name="connsiteY4" fmla="*/ 1552575 h 4250625"/>
                  <a:gd name="connsiteX5" fmla="*/ 1590675 w 4300729"/>
                  <a:gd name="connsiteY5" fmla="*/ 1762125 h 4250625"/>
                  <a:gd name="connsiteX6" fmla="*/ 1863090 w 4300729"/>
                  <a:gd name="connsiteY6" fmla="*/ 1735455 h 4250625"/>
                  <a:gd name="connsiteX7" fmla="*/ 1584960 w 4300729"/>
                  <a:gd name="connsiteY7" fmla="*/ 2419350 h 4250625"/>
                  <a:gd name="connsiteX8" fmla="*/ 2493645 w 4300729"/>
                  <a:gd name="connsiteY8" fmla="*/ 2150745 h 4250625"/>
                  <a:gd name="connsiteX9" fmla="*/ 2838450 w 4300729"/>
                  <a:gd name="connsiteY9" fmla="*/ 2228850 h 4250625"/>
                  <a:gd name="connsiteX10" fmla="*/ 4175760 w 4300729"/>
                  <a:gd name="connsiteY10" fmla="*/ 3162300 h 4250625"/>
                  <a:gd name="connsiteX11" fmla="*/ 3867150 w 4300729"/>
                  <a:gd name="connsiteY11" fmla="*/ 3558540 h 4250625"/>
                  <a:gd name="connsiteX12" fmla="*/ 3499485 w 4300729"/>
                  <a:gd name="connsiteY12" fmla="*/ 3825240 h 4250625"/>
                  <a:gd name="connsiteX13" fmla="*/ 3124200 w 4300729"/>
                  <a:gd name="connsiteY13" fmla="*/ 4114800 h 4250625"/>
                  <a:gd name="connsiteX14" fmla="*/ 2514600 w 4300729"/>
                  <a:gd name="connsiteY14" fmla="*/ 4114800 h 4250625"/>
                  <a:gd name="connsiteX15" fmla="*/ 2257425 w 4300729"/>
                  <a:gd name="connsiteY15" fmla="*/ 3695700 h 4250625"/>
                  <a:gd name="connsiteX16" fmla="*/ 1905000 w 4300729"/>
                  <a:gd name="connsiteY16" fmla="*/ 3421380 h 4250625"/>
                  <a:gd name="connsiteX17" fmla="*/ 1491615 w 4300729"/>
                  <a:gd name="connsiteY17" fmla="*/ 3133725 h 4250625"/>
                  <a:gd name="connsiteX18" fmla="*/ 1099185 w 4300729"/>
                  <a:gd name="connsiteY18" fmla="*/ 3011805 h 4250625"/>
                  <a:gd name="connsiteX19" fmla="*/ 933450 w 4300729"/>
                  <a:gd name="connsiteY19" fmla="*/ 2733675 h 4250625"/>
                  <a:gd name="connsiteX20" fmla="*/ 666750 w 4300729"/>
                  <a:gd name="connsiteY20" fmla="*/ 2543175 h 4250625"/>
                  <a:gd name="connsiteX21" fmla="*/ 581025 w 4300729"/>
                  <a:gd name="connsiteY21" fmla="*/ 2676525 h 4250625"/>
                  <a:gd name="connsiteX22" fmla="*/ 200025 w 4300729"/>
                  <a:gd name="connsiteY22" fmla="*/ 2457450 h 4250625"/>
                  <a:gd name="connsiteX0" fmla="*/ 0 w 4300729"/>
                  <a:gd name="connsiteY0" fmla="*/ 0 h 4261033"/>
                  <a:gd name="connsiteX1" fmla="*/ 1190625 w 4300729"/>
                  <a:gd name="connsiteY1" fmla="*/ 990600 h 4261033"/>
                  <a:gd name="connsiteX2" fmla="*/ 1095375 w 4300729"/>
                  <a:gd name="connsiteY2" fmla="*/ 1152525 h 4261033"/>
                  <a:gd name="connsiteX3" fmla="*/ 1371600 w 4300729"/>
                  <a:gd name="connsiteY3" fmla="*/ 1390650 h 4261033"/>
                  <a:gd name="connsiteX4" fmla="*/ 1276350 w 4300729"/>
                  <a:gd name="connsiteY4" fmla="*/ 1552575 h 4261033"/>
                  <a:gd name="connsiteX5" fmla="*/ 1590675 w 4300729"/>
                  <a:gd name="connsiteY5" fmla="*/ 1762125 h 4261033"/>
                  <a:gd name="connsiteX6" fmla="*/ 1863090 w 4300729"/>
                  <a:gd name="connsiteY6" fmla="*/ 1735455 h 4261033"/>
                  <a:gd name="connsiteX7" fmla="*/ 1584960 w 4300729"/>
                  <a:gd name="connsiteY7" fmla="*/ 2419350 h 4261033"/>
                  <a:gd name="connsiteX8" fmla="*/ 2493645 w 4300729"/>
                  <a:gd name="connsiteY8" fmla="*/ 2150745 h 4261033"/>
                  <a:gd name="connsiteX9" fmla="*/ 2838450 w 4300729"/>
                  <a:gd name="connsiteY9" fmla="*/ 2228850 h 4261033"/>
                  <a:gd name="connsiteX10" fmla="*/ 4175760 w 4300729"/>
                  <a:gd name="connsiteY10" fmla="*/ 3162300 h 4261033"/>
                  <a:gd name="connsiteX11" fmla="*/ 3867150 w 4300729"/>
                  <a:gd name="connsiteY11" fmla="*/ 3558540 h 4261033"/>
                  <a:gd name="connsiteX12" fmla="*/ 3499485 w 4300729"/>
                  <a:gd name="connsiteY12" fmla="*/ 3825240 h 4261033"/>
                  <a:gd name="connsiteX13" fmla="*/ 3124200 w 4300729"/>
                  <a:gd name="connsiteY13" fmla="*/ 4114800 h 4261033"/>
                  <a:gd name="connsiteX14" fmla="*/ 2514600 w 4300729"/>
                  <a:gd name="connsiteY14" fmla="*/ 4114800 h 4261033"/>
                  <a:gd name="connsiteX15" fmla="*/ 2257425 w 4300729"/>
                  <a:gd name="connsiteY15" fmla="*/ 3695700 h 4261033"/>
                  <a:gd name="connsiteX16" fmla="*/ 1905000 w 4300729"/>
                  <a:gd name="connsiteY16" fmla="*/ 3421380 h 4261033"/>
                  <a:gd name="connsiteX17" fmla="*/ 1491615 w 4300729"/>
                  <a:gd name="connsiteY17" fmla="*/ 3133725 h 4261033"/>
                  <a:gd name="connsiteX18" fmla="*/ 1099185 w 4300729"/>
                  <a:gd name="connsiteY18" fmla="*/ 3011805 h 4261033"/>
                  <a:gd name="connsiteX19" fmla="*/ 933450 w 4300729"/>
                  <a:gd name="connsiteY19" fmla="*/ 2733675 h 4261033"/>
                  <a:gd name="connsiteX20" fmla="*/ 666750 w 4300729"/>
                  <a:gd name="connsiteY20" fmla="*/ 2543175 h 4261033"/>
                  <a:gd name="connsiteX21" fmla="*/ 581025 w 4300729"/>
                  <a:gd name="connsiteY21" fmla="*/ 2676525 h 4261033"/>
                  <a:gd name="connsiteX22" fmla="*/ 200025 w 4300729"/>
                  <a:gd name="connsiteY22" fmla="*/ 2457450 h 4261033"/>
                  <a:gd name="connsiteX0" fmla="*/ 0 w 4300729"/>
                  <a:gd name="connsiteY0" fmla="*/ 0 h 4314977"/>
                  <a:gd name="connsiteX1" fmla="*/ 1190625 w 4300729"/>
                  <a:gd name="connsiteY1" fmla="*/ 990600 h 4314977"/>
                  <a:gd name="connsiteX2" fmla="*/ 1095375 w 4300729"/>
                  <a:gd name="connsiteY2" fmla="*/ 1152525 h 4314977"/>
                  <a:gd name="connsiteX3" fmla="*/ 1371600 w 4300729"/>
                  <a:gd name="connsiteY3" fmla="*/ 1390650 h 4314977"/>
                  <a:gd name="connsiteX4" fmla="*/ 1276350 w 4300729"/>
                  <a:gd name="connsiteY4" fmla="*/ 1552575 h 4314977"/>
                  <a:gd name="connsiteX5" fmla="*/ 1590675 w 4300729"/>
                  <a:gd name="connsiteY5" fmla="*/ 1762125 h 4314977"/>
                  <a:gd name="connsiteX6" fmla="*/ 1863090 w 4300729"/>
                  <a:gd name="connsiteY6" fmla="*/ 1735455 h 4314977"/>
                  <a:gd name="connsiteX7" fmla="*/ 1584960 w 4300729"/>
                  <a:gd name="connsiteY7" fmla="*/ 2419350 h 4314977"/>
                  <a:gd name="connsiteX8" fmla="*/ 2493645 w 4300729"/>
                  <a:gd name="connsiteY8" fmla="*/ 2150745 h 4314977"/>
                  <a:gd name="connsiteX9" fmla="*/ 2838450 w 4300729"/>
                  <a:gd name="connsiteY9" fmla="*/ 2228850 h 4314977"/>
                  <a:gd name="connsiteX10" fmla="*/ 4175760 w 4300729"/>
                  <a:gd name="connsiteY10" fmla="*/ 3162300 h 4314977"/>
                  <a:gd name="connsiteX11" fmla="*/ 3867150 w 4300729"/>
                  <a:gd name="connsiteY11" fmla="*/ 3558540 h 4314977"/>
                  <a:gd name="connsiteX12" fmla="*/ 3499485 w 4300729"/>
                  <a:gd name="connsiteY12" fmla="*/ 3825240 h 4314977"/>
                  <a:gd name="connsiteX13" fmla="*/ 3124200 w 4300729"/>
                  <a:gd name="connsiteY13" fmla="*/ 4114800 h 4314977"/>
                  <a:gd name="connsiteX14" fmla="*/ 2514600 w 4300729"/>
                  <a:gd name="connsiteY14" fmla="*/ 4114800 h 4314977"/>
                  <a:gd name="connsiteX15" fmla="*/ 2257425 w 4300729"/>
                  <a:gd name="connsiteY15" fmla="*/ 3695700 h 4314977"/>
                  <a:gd name="connsiteX16" fmla="*/ 1905000 w 4300729"/>
                  <a:gd name="connsiteY16" fmla="*/ 3421380 h 4314977"/>
                  <a:gd name="connsiteX17" fmla="*/ 1491615 w 4300729"/>
                  <a:gd name="connsiteY17" fmla="*/ 3133725 h 4314977"/>
                  <a:gd name="connsiteX18" fmla="*/ 1099185 w 4300729"/>
                  <a:gd name="connsiteY18" fmla="*/ 3011805 h 4314977"/>
                  <a:gd name="connsiteX19" fmla="*/ 933450 w 4300729"/>
                  <a:gd name="connsiteY19" fmla="*/ 2733675 h 4314977"/>
                  <a:gd name="connsiteX20" fmla="*/ 666750 w 4300729"/>
                  <a:gd name="connsiteY20" fmla="*/ 2543175 h 4314977"/>
                  <a:gd name="connsiteX21" fmla="*/ 581025 w 4300729"/>
                  <a:gd name="connsiteY21" fmla="*/ 2676525 h 4314977"/>
                  <a:gd name="connsiteX22" fmla="*/ 200025 w 4300729"/>
                  <a:gd name="connsiteY22" fmla="*/ 2457450 h 4314977"/>
                  <a:gd name="connsiteX0" fmla="*/ 0 w 4300729"/>
                  <a:gd name="connsiteY0" fmla="*/ 0 h 4336841"/>
                  <a:gd name="connsiteX1" fmla="*/ 1190625 w 4300729"/>
                  <a:gd name="connsiteY1" fmla="*/ 990600 h 4336841"/>
                  <a:gd name="connsiteX2" fmla="*/ 1095375 w 4300729"/>
                  <a:gd name="connsiteY2" fmla="*/ 1152525 h 4336841"/>
                  <a:gd name="connsiteX3" fmla="*/ 1371600 w 4300729"/>
                  <a:gd name="connsiteY3" fmla="*/ 1390650 h 4336841"/>
                  <a:gd name="connsiteX4" fmla="*/ 1276350 w 4300729"/>
                  <a:gd name="connsiteY4" fmla="*/ 1552575 h 4336841"/>
                  <a:gd name="connsiteX5" fmla="*/ 1590675 w 4300729"/>
                  <a:gd name="connsiteY5" fmla="*/ 1762125 h 4336841"/>
                  <a:gd name="connsiteX6" fmla="*/ 1863090 w 4300729"/>
                  <a:gd name="connsiteY6" fmla="*/ 1735455 h 4336841"/>
                  <a:gd name="connsiteX7" fmla="*/ 1584960 w 4300729"/>
                  <a:gd name="connsiteY7" fmla="*/ 2419350 h 4336841"/>
                  <a:gd name="connsiteX8" fmla="*/ 2493645 w 4300729"/>
                  <a:gd name="connsiteY8" fmla="*/ 2150745 h 4336841"/>
                  <a:gd name="connsiteX9" fmla="*/ 2838450 w 4300729"/>
                  <a:gd name="connsiteY9" fmla="*/ 2228850 h 4336841"/>
                  <a:gd name="connsiteX10" fmla="*/ 4175760 w 4300729"/>
                  <a:gd name="connsiteY10" fmla="*/ 3162300 h 4336841"/>
                  <a:gd name="connsiteX11" fmla="*/ 3867150 w 4300729"/>
                  <a:gd name="connsiteY11" fmla="*/ 3558540 h 4336841"/>
                  <a:gd name="connsiteX12" fmla="*/ 3499485 w 4300729"/>
                  <a:gd name="connsiteY12" fmla="*/ 3825240 h 4336841"/>
                  <a:gd name="connsiteX13" fmla="*/ 3124200 w 4300729"/>
                  <a:gd name="connsiteY13" fmla="*/ 4114800 h 4336841"/>
                  <a:gd name="connsiteX14" fmla="*/ 2514600 w 4300729"/>
                  <a:gd name="connsiteY14" fmla="*/ 4114800 h 4336841"/>
                  <a:gd name="connsiteX15" fmla="*/ 2257425 w 4300729"/>
                  <a:gd name="connsiteY15" fmla="*/ 3695700 h 4336841"/>
                  <a:gd name="connsiteX16" fmla="*/ 1905000 w 4300729"/>
                  <a:gd name="connsiteY16" fmla="*/ 3421380 h 4336841"/>
                  <a:gd name="connsiteX17" fmla="*/ 1491615 w 4300729"/>
                  <a:gd name="connsiteY17" fmla="*/ 3133725 h 4336841"/>
                  <a:gd name="connsiteX18" fmla="*/ 1099185 w 4300729"/>
                  <a:gd name="connsiteY18" fmla="*/ 3011805 h 4336841"/>
                  <a:gd name="connsiteX19" fmla="*/ 933450 w 4300729"/>
                  <a:gd name="connsiteY19" fmla="*/ 2733675 h 4336841"/>
                  <a:gd name="connsiteX20" fmla="*/ 666750 w 4300729"/>
                  <a:gd name="connsiteY20" fmla="*/ 2543175 h 4336841"/>
                  <a:gd name="connsiteX21" fmla="*/ 581025 w 4300729"/>
                  <a:gd name="connsiteY21" fmla="*/ 2676525 h 4336841"/>
                  <a:gd name="connsiteX22" fmla="*/ 200025 w 4300729"/>
                  <a:gd name="connsiteY22" fmla="*/ 2457450 h 4336841"/>
                  <a:gd name="connsiteX0" fmla="*/ 0 w 4300729"/>
                  <a:gd name="connsiteY0" fmla="*/ 0 h 4336841"/>
                  <a:gd name="connsiteX1" fmla="*/ 1190625 w 4300729"/>
                  <a:gd name="connsiteY1" fmla="*/ 990600 h 4336841"/>
                  <a:gd name="connsiteX2" fmla="*/ 1095375 w 4300729"/>
                  <a:gd name="connsiteY2" fmla="*/ 1152525 h 4336841"/>
                  <a:gd name="connsiteX3" fmla="*/ 1371600 w 4300729"/>
                  <a:gd name="connsiteY3" fmla="*/ 1390650 h 4336841"/>
                  <a:gd name="connsiteX4" fmla="*/ 1276350 w 4300729"/>
                  <a:gd name="connsiteY4" fmla="*/ 1552575 h 4336841"/>
                  <a:gd name="connsiteX5" fmla="*/ 1590675 w 4300729"/>
                  <a:gd name="connsiteY5" fmla="*/ 1762125 h 4336841"/>
                  <a:gd name="connsiteX6" fmla="*/ 1863090 w 4300729"/>
                  <a:gd name="connsiteY6" fmla="*/ 1735455 h 4336841"/>
                  <a:gd name="connsiteX7" fmla="*/ 1584960 w 4300729"/>
                  <a:gd name="connsiteY7" fmla="*/ 2419350 h 4336841"/>
                  <a:gd name="connsiteX8" fmla="*/ 2493645 w 4300729"/>
                  <a:gd name="connsiteY8" fmla="*/ 2150745 h 4336841"/>
                  <a:gd name="connsiteX9" fmla="*/ 2838450 w 4300729"/>
                  <a:gd name="connsiteY9" fmla="*/ 2228850 h 4336841"/>
                  <a:gd name="connsiteX10" fmla="*/ 4175760 w 4300729"/>
                  <a:gd name="connsiteY10" fmla="*/ 3162300 h 4336841"/>
                  <a:gd name="connsiteX11" fmla="*/ 3867150 w 4300729"/>
                  <a:gd name="connsiteY11" fmla="*/ 3558540 h 4336841"/>
                  <a:gd name="connsiteX12" fmla="*/ 3499485 w 4300729"/>
                  <a:gd name="connsiteY12" fmla="*/ 3825240 h 4336841"/>
                  <a:gd name="connsiteX13" fmla="*/ 3124200 w 4300729"/>
                  <a:gd name="connsiteY13" fmla="*/ 4114800 h 4336841"/>
                  <a:gd name="connsiteX14" fmla="*/ 2514600 w 4300729"/>
                  <a:gd name="connsiteY14" fmla="*/ 4114800 h 4336841"/>
                  <a:gd name="connsiteX15" fmla="*/ 2257425 w 4300729"/>
                  <a:gd name="connsiteY15" fmla="*/ 3695700 h 4336841"/>
                  <a:gd name="connsiteX16" fmla="*/ 1905000 w 4300729"/>
                  <a:gd name="connsiteY16" fmla="*/ 3421380 h 4336841"/>
                  <a:gd name="connsiteX17" fmla="*/ 1491615 w 4300729"/>
                  <a:gd name="connsiteY17" fmla="*/ 3133725 h 4336841"/>
                  <a:gd name="connsiteX18" fmla="*/ 1099185 w 4300729"/>
                  <a:gd name="connsiteY18" fmla="*/ 3011805 h 4336841"/>
                  <a:gd name="connsiteX19" fmla="*/ 933450 w 4300729"/>
                  <a:gd name="connsiteY19" fmla="*/ 2733675 h 4336841"/>
                  <a:gd name="connsiteX20" fmla="*/ 666750 w 4300729"/>
                  <a:gd name="connsiteY20" fmla="*/ 2543175 h 4336841"/>
                  <a:gd name="connsiteX21" fmla="*/ 581025 w 4300729"/>
                  <a:gd name="connsiteY21" fmla="*/ 2676525 h 4336841"/>
                  <a:gd name="connsiteX22" fmla="*/ 200025 w 4300729"/>
                  <a:gd name="connsiteY22" fmla="*/ 2457450 h 4336841"/>
                  <a:gd name="connsiteX0" fmla="*/ 0 w 4300729"/>
                  <a:gd name="connsiteY0" fmla="*/ 0 h 4336841"/>
                  <a:gd name="connsiteX1" fmla="*/ 1190625 w 4300729"/>
                  <a:gd name="connsiteY1" fmla="*/ 990600 h 4336841"/>
                  <a:gd name="connsiteX2" fmla="*/ 1095375 w 4300729"/>
                  <a:gd name="connsiteY2" fmla="*/ 1152525 h 4336841"/>
                  <a:gd name="connsiteX3" fmla="*/ 1371600 w 4300729"/>
                  <a:gd name="connsiteY3" fmla="*/ 1390650 h 4336841"/>
                  <a:gd name="connsiteX4" fmla="*/ 1276350 w 4300729"/>
                  <a:gd name="connsiteY4" fmla="*/ 1552575 h 4336841"/>
                  <a:gd name="connsiteX5" fmla="*/ 1590675 w 4300729"/>
                  <a:gd name="connsiteY5" fmla="*/ 1762125 h 4336841"/>
                  <a:gd name="connsiteX6" fmla="*/ 1863090 w 4300729"/>
                  <a:gd name="connsiteY6" fmla="*/ 1735455 h 4336841"/>
                  <a:gd name="connsiteX7" fmla="*/ 1584960 w 4300729"/>
                  <a:gd name="connsiteY7" fmla="*/ 2419350 h 4336841"/>
                  <a:gd name="connsiteX8" fmla="*/ 2493645 w 4300729"/>
                  <a:gd name="connsiteY8" fmla="*/ 2150745 h 4336841"/>
                  <a:gd name="connsiteX9" fmla="*/ 2838450 w 4300729"/>
                  <a:gd name="connsiteY9" fmla="*/ 2228850 h 4336841"/>
                  <a:gd name="connsiteX10" fmla="*/ 4175760 w 4300729"/>
                  <a:gd name="connsiteY10" fmla="*/ 3162300 h 4336841"/>
                  <a:gd name="connsiteX11" fmla="*/ 3867150 w 4300729"/>
                  <a:gd name="connsiteY11" fmla="*/ 3558540 h 4336841"/>
                  <a:gd name="connsiteX12" fmla="*/ 3499485 w 4300729"/>
                  <a:gd name="connsiteY12" fmla="*/ 3825240 h 4336841"/>
                  <a:gd name="connsiteX13" fmla="*/ 3124200 w 4300729"/>
                  <a:gd name="connsiteY13" fmla="*/ 4114800 h 4336841"/>
                  <a:gd name="connsiteX14" fmla="*/ 2514600 w 4300729"/>
                  <a:gd name="connsiteY14" fmla="*/ 4114800 h 4336841"/>
                  <a:gd name="connsiteX15" fmla="*/ 2257425 w 4300729"/>
                  <a:gd name="connsiteY15" fmla="*/ 3695700 h 4336841"/>
                  <a:gd name="connsiteX16" fmla="*/ 1905000 w 4300729"/>
                  <a:gd name="connsiteY16" fmla="*/ 3421380 h 4336841"/>
                  <a:gd name="connsiteX17" fmla="*/ 1491615 w 4300729"/>
                  <a:gd name="connsiteY17" fmla="*/ 3133725 h 4336841"/>
                  <a:gd name="connsiteX18" fmla="*/ 1099185 w 4300729"/>
                  <a:gd name="connsiteY18" fmla="*/ 3011805 h 4336841"/>
                  <a:gd name="connsiteX19" fmla="*/ 933450 w 4300729"/>
                  <a:gd name="connsiteY19" fmla="*/ 2733675 h 4336841"/>
                  <a:gd name="connsiteX20" fmla="*/ 666750 w 4300729"/>
                  <a:gd name="connsiteY20" fmla="*/ 2543175 h 4336841"/>
                  <a:gd name="connsiteX21" fmla="*/ 581025 w 4300729"/>
                  <a:gd name="connsiteY21" fmla="*/ 2676525 h 4336841"/>
                  <a:gd name="connsiteX22" fmla="*/ 200025 w 4300729"/>
                  <a:gd name="connsiteY22" fmla="*/ 2457450 h 4336841"/>
                  <a:gd name="connsiteX0" fmla="*/ 0 w 4300729"/>
                  <a:gd name="connsiteY0" fmla="*/ 0 h 4336841"/>
                  <a:gd name="connsiteX1" fmla="*/ 1190625 w 4300729"/>
                  <a:gd name="connsiteY1" fmla="*/ 990600 h 4336841"/>
                  <a:gd name="connsiteX2" fmla="*/ 1095375 w 4300729"/>
                  <a:gd name="connsiteY2" fmla="*/ 1152525 h 4336841"/>
                  <a:gd name="connsiteX3" fmla="*/ 1371600 w 4300729"/>
                  <a:gd name="connsiteY3" fmla="*/ 1390650 h 4336841"/>
                  <a:gd name="connsiteX4" fmla="*/ 1276350 w 4300729"/>
                  <a:gd name="connsiteY4" fmla="*/ 1552575 h 4336841"/>
                  <a:gd name="connsiteX5" fmla="*/ 1590675 w 4300729"/>
                  <a:gd name="connsiteY5" fmla="*/ 1762125 h 4336841"/>
                  <a:gd name="connsiteX6" fmla="*/ 1863090 w 4300729"/>
                  <a:gd name="connsiteY6" fmla="*/ 1735455 h 4336841"/>
                  <a:gd name="connsiteX7" fmla="*/ 1584960 w 4300729"/>
                  <a:gd name="connsiteY7" fmla="*/ 2419350 h 4336841"/>
                  <a:gd name="connsiteX8" fmla="*/ 2493645 w 4300729"/>
                  <a:gd name="connsiteY8" fmla="*/ 2150745 h 4336841"/>
                  <a:gd name="connsiteX9" fmla="*/ 2838450 w 4300729"/>
                  <a:gd name="connsiteY9" fmla="*/ 2228850 h 4336841"/>
                  <a:gd name="connsiteX10" fmla="*/ 4175760 w 4300729"/>
                  <a:gd name="connsiteY10" fmla="*/ 3162300 h 4336841"/>
                  <a:gd name="connsiteX11" fmla="*/ 3867150 w 4300729"/>
                  <a:gd name="connsiteY11" fmla="*/ 3558540 h 4336841"/>
                  <a:gd name="connsiteX12" fmla="*/ 3499485 w 4300729"/>
                  <a:gd name="connsiteY12" fmla="*/ 3825240 h 4336841"/>
                  <a:gd name="connsiteX13" fmla="*/ 3124200 w 4300729"/>
                  <a:gd name="connsiteY13" fmla="*/ 4114800 h 4336841"/>
                  <a:gd name="connsiteX14" fmla="*/ 2514600 w 4300729"/>
                  <a:gd name="connsiteY14" fmla="*/ 4114800 h 4336841"/>
                  <a:gd name="connsiteX15" fmla="*/ 2257425 w 4300729"/>
                  <a:gd name="connsiteY15" fmla="*/ 3695700 h 4336841"/>
                  <a:gd name="connsiteX16" fmla="*/ 1905000 w 4300729"/>
                  <a:gd name="connsiteY16" fmla="*/ 3421380 h 4336841"/>
                  <a:gd name="connsiteX17" fmla="*/ 1491615 w 4300729"/>
                  <a:gd name="connsiteY17" fmla="*/ 3133725 h 4336841"/>
                  <a:gd name="connsiteX18" fmla="*/ 1099185 w 4300729"/>
                  <a:gd name="connsiteY18" fmla="*/ 3011805 h 4336841"/>
                  <a:gd name="connsiteX19" fmla="*/ 933450 w 4300729"/>
                  <a:gd name="connsiteY19" fmla="*/ 2733675 h 4336841"/>
                  <a:gd name="connsiteX20" fmla="*/ 666750 w 4300729"/>
                  <a:gd name="connsiteY20" fmla="*/ 2543175 h 4336841"/>
                  <a:gd name="connsiteX21" fmla="*/ 581025 w 4300729"/>
                  <a:gd name="connsiteY21" fmla="*/ 2676525 h 4336841"/>
                  <a:gd name="connsiteX22" fmla="*/ 200025 w 4300729"/>
                  <a:gd name="connsiteY22" fmla="*/ 2457450 h 433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00729" h="4336841">
                    <a:moveTo>
                      <a:pt x="0" y="0"/>
                    </a:moveTo>
                    <a:lnTo>
                      <a:pt x="1190625" y="990600"/>
                    </a:lnTo>
                    <a:lnTo>
                      <a:pt x="1095375" y="1152525"/>
                    </a:lnTo>
                    <a:lnTo>
                      <a:pt x="1371600" y="1390650"/>
                    </a:lnTo>
                    <a:cubicBezTo>
                      <a:pt x="1343660" y="1424940"/>
                      <a:pt x="1330960" y="1468755"/>
                      <a:pt x="1276350" y="1552575"/>
                    </a:cubicBezTo>
                    <a:lnTo>
                      <a:pt x="1590675" y="1762125"/>
                    </a:lnTo>
                    <a:lnTo>
                      <a:pt x="1863090" y="1735455"/>
                    </a:lnTo>
                    <a:cubicBezTo>
                      <a:pt x="1779905" y="1943100"/>
                      <a:pt x="1500505" y="2352675"/>
                      <a:pt x="1584960" y="2419350"/>
                    </a:cubicBezTo>
                    <a:cubicBezTo>
                      <a:pt x="1848485" y="2598420"/>
                      <a:pt x="2131060" y="2545080"/>
                      <a:pt x="2493645" y="2150745"/>
                    </a:cubicBezTo>
                    <a:cubicBezTo>
                      <a:pt x="2632710" y="2167890"/>
                      <a:pt x="2667000" y="2194560"/>
                      <a:pt x="2838450" y="2228850"/>
                    </a:cubicBezTo>
                    <a:cubicBezTo>
                      <a:pt x="3365500" y="2581275"/>
                      <a:pt x="3705860" y="2830830"/>
                      <a:pt x="4175760" y="3162300"/>
                    </a:cubicBezTo>
                    <a:cubicBezTo>
                      <a:pt x="4492625" y="3402965"/>
                      <a:pt x="4138930" y="3763645"/>
                      <a:pt x="3867150" y="3558540"/>
                    </a:cubicBezTo>
                    <a:cubicBezTo>
                      <a:pt x="4075430" y="3846830"/>
                      <a:pt x="3731260" y="4053205"/>
                      <a:pt x="3499485" y="3825240"/>
                    </a:cubicBezTo>
                    <a:cubicBezTo>
                      <a:pt x="3655695" y="4135755"/>
                      <a:pt x="3339465" y="4251960"/>
                      <a:pt x="3124200" y="4114800"/>
                    </a:cubicBezTo>
                    <a:cubicBezTo>
                      <a:pt x="3195320" y="4331970"/>
                      <a:pt x="2860675" y="4480560"/>
                      <a:pt x="2514600" y="4114800"/>
                    </a:cubicBezTo>
                    <a:cubicBezTo>
                      <a:pt x="2600325" y="3889375"/>
                      <a:pt x="2466975" y="3663950"/>
                      <a:pt x="2257425" y="3695700"/>
                    </a:cubicBezTo>
                    <a:cubicBezTo>
                      <a:pt x="2286000" y="3454400"/>
                      <a:pt x="2052637" y="3331845"/>
                      <a:pt x="1905000" y="3421380"/>
                    </a:cubicBezTo>
                    <a:cubicBezTo>
                      <a:pt x="1963925" y="3231958"/>
                      <a:pt x="1637665" y="3032125"/>
                      <a:pt x="1491615" y="3133725"/>
                    </a:cubicBezTo>
                    <a:cubicBezTo>
                      <a:pt x="1548130" y="2995295"/>
                      <a:pt x="1286510" y="2834005"/>
                      <a:pt x="1099185" y="3011805"/>
                    </a:cubicBezTo>
                    <a:lnTo>
                      <a:pt x="933450" y="2733675"/>
                    </a:lnTo>
                    <a:lnTo>
                      <a:pt x="666750" y="2543175"/>
                    </a:lnTo>
                    <a:lnTo>
                      <a:pt x="581025" y="2676525"/>
                    </a:lnTo>
                    <a:lnTo>
                      <a:pt x="200025" y="2457450"/>
                    </a:lnTo>
                  </a:path>
                </a:pathLst>
              </a:custGeom>
              <a:ln w="38100">
                <a:solidFill>
                  <a:srgbClr val="0C2A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ko-KR" altLang="en-US" sz="1519" kern="120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4704F884-6520-4A60-8A0D-08A234CBB8F0}"/>
                  </a:ext>
                </a:extLst>
              </p:cNvPr>
              <p:cNvSpPr/>
              <p:nvPr/>
            </p:nvSpPr>
            <p:spPr>
              <a:xfrm>
                <a:off x="2979453" y="4301052"/>
                <a:ext cx="1379276" cy="1206796"/>
              </a:xfrm>
              <a:custGeom>
                <a:avLst/>
                <a:gdLst>
                  <a:gd name="connsiteX0" fmla="*/ 0 w 1381125"/>
                  <a:gd name="connsiteY0" fmla="*/ 228600 h 1209675"/>
                  <a:gd name="connsiteX1" fmla="*/ 285750 w 1381125"/>
                  <a:gd name="connsiteY1" fmla="*/ 381000 h 1209675"/>
                  <a:gd name="connsiteX2" fmla="*/ 581025 w 1381125"/>
                  <a:gd name="connsiteY2" fmla="*/ 676275 h 1209675"/>
                  <a:gd name="connsiteX3" fmla="*/ 847725 w 1381125"/>
                  <a:gd name="connsiteY3" fmla="*/ 952500 h 1209675"/>
                  <a:gd name="connsiteX4" fmla="*/ 1257300 w 1381125"/>
                  <a:gd name="connsiteY4" fmla="*/ 1209675 h 1209675"/>
                  <a:gd name="connsiteX5" fmla="*/ 1381125 w 1381125"/>
                  <a:gd name="connsiteY5" fmla="*/ 828675 h 1209675"/>
                  <a:gd name="connsiteX6" fmla="*/ 1123950 w 1381125"/>
                  <a:gd name="connsiteY6" fmla="*/ 676275 h 1209675"/>
                  <a:gd name="connsiteX7" fmla="*/ 838200 w 1381125"/>
                  <a:gd name="connsiteY7" fmla="*/ 400050 h 1209675"/>
                  <a:gd name="connsiteX8" fmla="*/ 447675 w 1381125"/>
                  <a:gd name="connsiteY8" fmla="*/ 219075 h 1209675"/>
                  <a:gd name="connsiteX9" fmla="*/ 114300 w 1381125"/>
                  <a:gd name="connsiteY9" fmla="*/ 0 h 1209675"/>
                  <a:gd name="connsiteX10" fmla="*/ 57150 w 1381125"/>
                  <a:gd name="connsiteY10" fmla="*/ 247650 h 1209675"/>
                  <a:gd name="connsiteX0" fmla="*/ 0 w 1381125"/>
                  <a:gd name="connsiteY0" fmla="*/ 228600 h 1209675"/>
                  <a:gd name="connsiteX1" fmla="*/ 285750 w 1381125"/>
                  <a:gd name="connsiteY1" fmla="*/ 381000 h 1209675"/>
                  <a:gd name="connsiteX2" fmla="*/ 581025 w 1381125"/>
                  <a:gd name="connsiteY2" fmla="*/ 676275 h 1209675"/>
                  <a:gd name="connsiteX3" fmla="*/ 847725 w 1381125"/>
                  <a:gd name="connsiteY3" fmla="*/ 952500 h 1209675"/>
                  <a:gd name="connsiteX4" fmla="*/ 1257300 w 1381125"/>
                  <a:gd name="connsiteY4" fmla="*/ 1209675 h 1209675"/>
                  <a:gd name="connsiteX5" fmla="*/ 1381125 w 1381125"/>
                  <a:gd name="connsiteY5" fmla="*/ 828675 h 1209675"/>
                  <a:gd name="connsiteX6" fmla="*/ 1123950 w 1381125"/>
                  <a:gd name="connsiteY6" fmla="*/ 676275 h 1209675"/>
                  <a:gd name="connsiteX7" fmla="*/ 838200 w 1381125"/>
                  <a:gd name="connsiteY7" fmla="*/ 400050 h 1209675"/>
                  <a:gd name="connsiteX8" fmla="*/ 447675 w 1381125"/>
                  <a:gd name="connsiteY8" fmla="*/ 219075 h 1209675"/>
                  <a:gd name="connsiteX9" fmla="*/ 114300 w 1381125"/>
                  <a:gd name="connsiteY9" fmla="*/ 0 h 1209675"/>
                  <a:gd name="connsiteX10" fmla="*/ 7620 w 1381125"/>
                  <a:gd name="connsiteY10" fmla="*/ 224790 h 1209675"/>
                  <a:gd name="connsiteX0" fmla="*/ 0 w 1381125"/>
                  <a:gd name="connsiteY0" fmla="*/ 228600 h 1209675"/>
                  <a:gd name="connsiteX1" fmla="*/ 285750 w 1381125"/>
                  <a:gd name="connsiteY1" fmla="*/ 381000 h 1209675"/>
                  <a:gd name="connsiteX2" fmla="*/ 581025 w 1381125"/>
                  <a:gd name="connsiteY2" fmla="*/ 676275 h 1209675"/>
                  <a:gd name="connsiteX3" fmla="*/ 847725 w 1381125"/>
                  <a:gd name="connsiteY3" fmla="*/ 952500 h 1209675"/>
                  <a:gd name="connsiteX4" fmla="*/ 1257300 w 1381125"/>
                  <a:gd name="connsiteY4" fmla="*/ 1209675 h 1209675"/>
                  <a:gd name="connsiteX5" fmla="*/ 1381125 w 1381125"/>
                  <a:gd name="connsiteY5" fmla="*/ 828675 h 1209675"/>
                  <a:gd name="connsiteX6" fmla="*/ 1123950 w 1381125"/>
                  <a:gd name="connsiteY6" fmla="*/ 676275 h 1209675"/>
                  <a:gd name="connsiteX7" fmla="*/ 838200 w 1381125"/>
                  <a:gd name="connsiteY7" fmla="*/ 400050 h 1209675"/>
                  <a:gd name="connsiteX8" fmla="*/ 447675 w 1381125"/>
                  <a:gd name="connsiteY8" fmla="*/ 219075 h 1209675"/>
                  <a:gd name="connsiteX9" fmla="*/ 114300 w 1381125"/>
                  <a:gd name="connsiteY9" fmla="*/ 0 h 1209675"/>
                  <a:gd name="connsiteX10" fmla="*/ 7620 w 1381125"/>
                  <a:gd name="connsiteY10" fmla="*/ 194310 h 1209675"/>
                  <a:gd name="connsiteX0" fmla="*/ 3810 w 1384935"/>
                  <a:gd name="connsiteY0" fmla="*/ 228600 h 1209675"/>
                  <a:gd name="connsiteX1" fmla="*/ 289560 w 1384935"/>
                  <a:gd name="connsiteY1" fmla="*/ 381000 h 1209675"/>
                  <a:gd name="connsiteX2" fmla="*/ 584835 w 1384935"/>
                  <a:gd name="connsiteY2" fmla="*/ 676275 h 1209675"/>
                  <a:gd name="connsiteX3" fmla="*/ 851535 w 1384935"/>
                  <a:gd name="connsiteY3" fmla="*/ 952500 h 1209675"/>
                  <a:gd name="connsiteX4" fmla="*/ 1261110 w 1384935"/>
                  <a:gd name="connsiteY4" fmla="*/ 1209675 h 1209675"/>
                  <a:gd name="connsiteX5" fmla="*/ 1384935 w 1384935"/>
                  <a:gd name="connsiteY5" fmla="*/ 828675 h 1209675"/>
                  <a:gd name="connsiteX6" fmla="*/ 1127760 w 1384935"/>
                  <a:gd name="connsiteY6" fmla="*/ 676275 h 1209675"/>
                  <a:gd name="connsiteX7" fmla="*/ 842010 w 1384935"/>
                  <a:gd name="connsiteY7" fmla="*/ 400050 h 1209675"/>
                  <a:gd name="connsiteX8" fmla="*/ 451485 w 1384935"/>
                  <a:gd name="connsiteY8" fmla="*/ 219075 h 1209675"/>
                  <a:gd name="connsiteX9" fmla="*/ 118110 w 1384935"/>
                  <a:gd name="connsiteY9" fmla="*/ 0 h 1209675"/>
                  <a:gd name="connsiteX10" fmla="*/ 0 w 1384935"/>
                  <a:gd name="connsiteY10" fmla="*/ 236220 h 1209675"/>
                  <a:gd name="connsiteX0" fmla="*/ 7620 w 1388745"/>
                  <a:gd name="connsiteY0" fmla="*/ 228600 h 1209675"/>
                  <a:gd name="connsiteX1" fmla="*/ 293370 w 1388745"/>
                  <a:gd name="connsiteY1" fmla="*/ 38100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209675"/>
                  <a:gd name="connsiteX1" fmla="*/ 293370 w 1388745"/>
                  <a:gd name="connsiteY1" fmla="*/ 38100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209675"/>
                  <a:gd name="connsiteX1" fmla="*/ 243840 w 1388745"/>
                  <a:gd name="connsiteY1" fmla="*/ 37719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209675"/>
                  <a:gd name="connsiteX1" fmla="*/ 243840 w 1388745"/>
                  <a:gd name="connsiteY1" fmla="*/ 37719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209675"/>
                  <a:gd name="connsiteX1" fmla="*/ 243840 w 1388745"/>
                  <a:gd name="connsiteY1" fmla="*/ 37719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209675"/>
                  <a:gd name="connsiteX1" fmla="*/ 243840 w 1388745"/>
                  <a:gd name="connsiteY1" fmla="*/ 37719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209675"/>
                  <a:gd name="connsiteX1" fmla="*/ 243840 w 1388745"/>
                  <a:gd name="connsiteY1" fmla="*/ 37719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209675"/>
                  <a:gd name="connsiteX1" fmla="*/ 243840 w 1388745"/>
                  <a:gd name="connsiteY1" fmla="*/ 37719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209675"/>
                  <a:gd name="connsiteX1" fmla="*/ 243840 w 1388745"/>
                  <a:gd name="connsiteY1" fmla="*/ 37719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209675"/>
                  <a:gd name="connsiteX1" fmla="*/ 243840 w 1388745"/>
                  <a:gd name="connsiteY1" fmla="*/ 377190 h 1209675"/>
                  <a:gd name="connsiteX2" fmla="*/ 588645 w 1388745"/>
                  <a:gd name="connsiteY2" fmla="*/ 676275 h 1209675"/>
                  <a:gd name="connsiteX3" fmla="*/ 855345 w 1388745"/>
                  <a:gd name="connsiteY3" fmla="*/ 952500 h 1209675"/>
                  <a:gd name="connsiteX4" fmla="*/ 1264920 w 1388745"/>
                  <a:gd name="connsiteY4" fmla="*/ 1209675 h 1209675"/>
                  <a:gd name="connsiteX5" fmla="*/ 1388745 w 1388745"/>
                  <a:gd name="connsiteY5" fmla="*/ 828675 h 1209675"/>
                  <a:gd name="connsiteX6" fmla="*/ 1131570 w 1388745"/>
                  <a:gd name="connsiteY6" fmla="*/ 676275 h 1209675"/>
                  <a:gd name="connsiteX7" fmla="*/ 845820 w 1388745"/>
                  <a:gd name="connsiteY7" fmla="*/ 400050 h 1209675"/>
                  <a:gd name="connsiteX8" fmla="*/ 455295 w 1388745"/>
                  <a:gd name="connsiteY8" fmla="*/ 219075 h 1209675"/>
                  <a:gd name="connsiteX9" fmla="*/ 121920 w 1388745"/>
                  <a:gd name="connsiteY9" fmla="*/ 0 h 1209675"/>
                  <a:gd name="connsiteX10" fmla="*/ 0 w 1388745"/>
                  <a:gd name="connsiteY10" fmla="*/ 201930 h 1209675"/>
                  <a:gd name="connsiteX0" fmla="*/ 7620 w 1388745"/>
                  <a:gd name="connsiteY0" fmla="*/ 228600 h 1106805"/>
                  <a:gd name="connsiteX1" fmla="*/ 243840 w 1388745"/>
                  <a:gd name="connsiteY1" fmla="*/ 377190 h 1106805"/>
                  <a:gd name="connsiteX2" fmla="*/ 588645 w 1388745"/>
                  <a:gd name="connsiteY2" fmla="*/ 676275 h 1106805"/>
                  <a:gd name="connsiteX3" fmla="*/ 855345 w 1388745"/>
                  <a:gd name="connsiteY3" fmla="*/ 952500 h 1106805"/>
                  <a:gd name="connsiteX4" fmla="*/ 1268730 w 1388745"/>
                  <a:gd name="connsiteY4" fmla="*/ 1106805 h 1106805"/>
                  <a:gd name="connsiteX5" fmla="*/ 1388745 w 1388745"/>
                  <a:gd name="connsiteY5" fmla="*/ 828675 h 1106805"/>
                  <a:gd name="connsiteX6" fmla="*/ 1131570 w 1388745"/>
                  <a:gd name="connsiteY6" fmla="*/ 676275 h 1106805"/>
                  <a:gd name="connsiteX7" fmla="*/ 845820 w 1388745"/>
                  <a:gd name="connsiteY7" fmla="*/ 400050 h 1106805"/>
                  <a:gd name="connsiteX8" fmla="*/ 455295 w 1388745"/>
                  <a:gd name="connsiteY8" fmla="*/ 219075 h 1106805"/>
                  <a:gd name="connsiteX9" fmla="*/ 121920 w 1388745"/>
                  <a:gd name="connsiteY9" fmla="*/ 0 h 1106805"/>
                  <a:gd name="connsiteX10" fmla="*/ 0 w 1388745"/>
                  <a:gd name="connsiteY10" fmla="*/ 201930 h 1106805"/>
                  <a:gd name="connsiteX0" fmla="*/ 7620 w 1388745"/>
                  <a:gd name="connsiteY0" fmla="*/ 228600 h 1161688"/>
                  <a:gd name="connsiteX1" fmla="*/ 243840 w 1388745"/>
                  <a:gd name="connsiteY1" fmla="*/ 377190 h 1161688"/>
                  <a:gd name="connsiteX2" fmla="*/ 588645 w 1388745"/>
                  <a:gd name="connsiteY2" fmla="*/ 676275 h 1161688"/>
                  <a:gd name="connsiteX3" fmla="*/ 855345 w 1388745"/>
                  <a:gd name="connsiteY3" fmla="*/ 952500 h 1161688"/>
                  <a:gd name="connsiteX4" fmla="*/ 1268730 w 1388745"/>
                  <a:gd name="connsiteY4" fmla="*/ 1106805 h 1161688"/>
                  <a:gd name="connsiteX5" fmla="*/ 1388745 w 1388745"/>
                  <a:gd name="connsiteY5" fmla="*/ 828675 h 1161688"/>
                  <a:gd name="connsiteX6" fmla="*/ 1131570 w 1388745"/>
                  <a:gd name="connsiteY6" fmla="*/ 676275 h 1161688"/>
                  <a:gd name="connsiteX7" fmla="*/ 845820 w 1388745"/>
                  <a:gd name="connsiteY7" fmla="*/ 400050 h 1161688"/>
                  <a:gd name="connsiteX8" fmla="*/ 455295 w 1388745"/>
                  <a:gd name="connsiteY8" fmla="*/ 219075 h 1161688"/>
                  <a:gd name="connsiteX9" fmla="*/ 121920 w 1388745"/>
                  <a:gd name="connsiteY9" fmla="*/ 0 h 1161688"/>
                  <a:gd name="connsiteX10" fmla="*/ 0 w 1388745"/>
                  <a:gd name="connsiteY10" fmla="*/ 201930 h 1161688"/>
                  <a:gd name="connsiteX0" fmla="*/ 7620 w 1388745"/>
                  <a:gd name="connsiteY0" fmla="*/ 228600 h 1161688"/>
                  <a:gd name="connsiteX1" fmla="*/ 243840 w 1388745"/>
                  <a:gd name="connsiteY1" fmla="*/ 377190 h 1161688"/>
                  <a:gd name="connsiteX2" fmla="*/ 588645 w 1388745"/>
                  <a:gd name="connsiteY2" fmla="*/ 676275 h 1161688"/>
                  <a:gd name="connsiteX3" fmla="*/ 855345 w 1388745"/>
                  <a:gd name="connsiteY3" fmla="*/ 952500 h 1161688"/>
                  <a:gd name="connsiteX4" fmla="*/ 1268730 w 1388745"/>
                  <a:gd name="connsiteY4" fmla="*/ 1106805 h 1161688"/>
                  <a:gd name="connsiteX5" fmla="*/ 1388745 w 1388745"/>
                  <a:gd name="connsiteY5" fmla="*/ 828675 h 1161688"/>
                  <a:gd name="connsiteX6" fmla="*/ 1131570 w 1388745"/>
                  <a:gd name="connsiteY6" fmla="*/ 676275 h 1161688"/>
                  <a:gd name="connsiteX7" fmla="*/ 845820 w 1388745"/>
                  <a:gd name="connsiteY7" fmla="*/ 400050 h 1161688"/>
                  <a:gd name="connsiteX8" fmla="*/ 455295 w 1388745"/>
                  <a:gd name="connsiteY8" fmla="*/ 219075 h 1161688"/>
                  <a:gd name="connsiteX9" fmla="*/ 121920 w 1388745"/>
                  <a:gd name="connsiteY9" fmla="*/ 0 h 1161688"/>
                  <a:gd name="connsiteX10" fmla="*/ 0 w 1388745"/>
                  <a:gd name="connsiteY10" fmla="*/ 201930 h 1161688"/>
                  <a:gd name="connsiteX0" fmla="*/ 7620 w 1397320"/>
                  <a:gd name="connsiteY0" fmla="*/ 228600 h 1161688"/>
                  <a:gd name="connsiteX1" fmla="*/ 243840 w 1397320"/>
                  <a:gd name="connsiteY1" fmla="*/ 377190 h 1161688"/>
                  <a:gd name="connsiteX2" fmla="*/ 588645 w 1397320"/>
                  <a:gd name="connsiteY2" fmla="*/ 676275 h 1161688"/>
                  <a:gd name="connsiteX3" fmla="*/ 855345 w 1397320"/>
                  <a:gd name="connsiteY3" fmla="*/ 952500 h 1161688"/>
                  <a:gd name="connsiteX4" fmla="*/ 1268730 w 1397320"/>
                  <a:gd name="connsiteY4" fmla="*/ 1106805 h 1161688"/>
                  <a:gd name="connsiteX5" fmla="*/ 1388745 w 1397320"/>
                  <a:gd name="connsiteY5" fmla="*/ 828675 h 1161688"/>
                  <a:gd name="connsiteX6" fmla="*/ 1131570 w 1397320"/>
                  <a:gd name="connsiteY6" fmla="*/ 676275 h 1161688"/>
                  <a:gd name="connsiteX7" fmla="*/ 845820 w 1397320"/>
                  <a:gd name="connsiteY7" fmla="*/ 400050 h 1161688"/>
                  <a:gd name="connsiteX8" fmla="*/ 455295 w 1397320"/>
                  <a:gd name="connsiteY8" fmla="*/ 219075 h 1161688"/>
                  <a:gd name="connsiteX9" fmla="*/ 121920 w 1397320"/>
                  <a:gd name="connsiteY9" fmla="*/ 0 h 1161688"/>
                  <a:gd name="connsiteX10" fmla="*/ 0 w 1397320"/>
                  <a:gd name="connsiteY10" fmla="*/ 201930 h 1161688"/>
                  <a:gd name="connsiteX0" fmla="*/ 7620 w 1397320"/>
                  <a:gd name="connsiteY0" fmla="*/ 228600 h 1161688"/>
                  <a:gd name="connsiteX1" fmla="*/ 243840 w 1397320"/>
                  <a:gd name="connsiteY1" fmla="*/ 377190 h 1161688"/>
                  <a:gd name="connsiteX2" fmla="*/ 588645 w 1397320"/>
                  <a:gd name="connsiteY2" fmla="*/ 676275 h 1161688"/>
                  <a:gd name="connsiteX3" fmla="*/ 855345 w 1397320"/>
                  <a:gd name="connsiteY3" fmla="*/ 952500 h 1161688"/>
                  <a:gd name="connsiteX4" fmla="*/ 1268730 w 1397320"/>
                  <a:gd name="connsiteY4" fmla="*/ 1106805 h 1161688"/>
                  <a:gd name="connsiteX5" fmla="*/ 1388745 w 1397320"/>
                  <a:gd name="connsiteY5" fmla="*/ 828675 h 1161688"/>
                  <a:gd name="connsiteX6" fmla="*/ 1131570 w 1397320"/>
                  <a:gd name="connsiteY6" fmla="*/ 676275 h 1161688"/>
                  <a:gd name="connsiteX7" fmla="*/ 845820 w 1397320"/>
                  <a:gd name="connsiteY7" fmla="*/ 400050 h 1161688"/>
                  <a:gd name="connsiteX8" fmla="*/ 455295 w 1397320"/>
                  <a:gd name="connsiteY8" fmla="*/ 219075 h 1161688"/>
                  <a:gd name="connsiteX9" fmla="*/ 121920 w 1397320"/>
                  <a:gd name="connsiteY9" fmla="*/ 0 h 1161688"/>
                  <a:gd name="connsiteX10" fmla="*/ 0 w 1397320"/>
                  <a:gd name="connsiteY10" fmla="*/ 201930 h 1161688"/>
                  <a:gd name="connsiteX0" fmla="*/ 7620 w 1397320"/>
                  <a:gd name="connsiteY0" fmla="*/ 228600 h 1161688"/>
                  <a:gd name="connsiteX1" fmla="*/ 243840 w 1397320"/>
                  <a:gd name="connsiteY1" fmla="*/ 377190 h 1161688"/>
                  <a:gd name="connsiteX2" fmla="*/ 588645 w 1397320"/>
                  <a:gd name="connsiteY2" fmla="*/ 676275 h 1161688"/>
                  <a:gd name="connsiteX3" fmla="*/ 855345 w 1397320"/>
                  <a:gd name="connsiteY3" fmla="*/ 952500 h 1161688"/>
                  <a:gd name="connsiteX4" fmla="*/ 1268730 w 1397320"/>
                  <a:gd name="connsiteY4" fmla="*/ 1106805 h 1161688"/>
                  <a:gd name="connsiteX5" fmla="*/ 1388745 w 1397320"/>
                  <a:gd name="connsiteY5" fmla="*/ 828675 h 1161688"/>
                  <a:gd name="connsiteX6" fmla="*/ 1131570 w 1397320"/>
                  <a:gd name="connsiteY6" fmla="*/ 676275 h 1161688"/>
                  <a:gd name="connsiteX7" fmla="*/ 845820 w 1397320"/>
                  <a:gd name="connsiteY7" fmla="*/ 400050 h 1161688"/>
                  <a:gd name="connsiteX8" fmla="*/ 455295 w 1397320"/>
                  <a:gd name="connsiteY8" fmla="*/ 219075 h 1161688"/>
                  <a:gd name="connsiteX9" fmla="*/ 121920 w 1397320"/>
                  <a:gd name="connsiteY9" fmla="*/ 0 h 1161688"/>
                  <a:gd name="connsiteX10" fmla="*/ 0 w 1397320"/>
                  <a:gd name="connsiteY10" fmla="*/ 201930 h 1161688"/>
                  <a:gd name="connsiteX0" fmla="*/ 7620 w 1376446"/>
                  <a:gd name="connsiteY0" fmla="*/ 228600 h 1161688"/>
                  <a:gd name="connsiteX1" fmla="*/ 243840 w 1376446"/>
                  <a:gd name="connsiteY1" fmla="*/ 377190 h 1161688"/>
                  <a:gd name="connsiteX2" fmla="*/ 588645 w 1376446"/>
                  <a:gd name="connsiteY2" fmla="*/ 676275 h 1161688"/>
                  <a:gd name="connsiteX3" fmla="*/ 855345 w 1376446"/>
                  <a:gd name="connsiteY3" fmla="*/ 952500 h 1161688"/>
                  <a:gd name="connsiteX4" fmla="*/ 1268730 w 1376446"/>
                  <a:gd name="connsiteY4" fmla="*/ 1106805 h 1161688"/>
                  <a:gd name="connsiteX5" fmla="*/ 1365885 w 1376446"/>
                  <a:gd name="connsiteY5" fmla="*/ 859155 h 1161688"/>
                  <a:gd name="connsiteX6" fmla="*/ 1131570 w 1376446"/>
                  <a:gd name="connsiteY6" fmla="*/ 676275 h 1161688"/>
                  <a:gd name="connsiteX7" fmla="*/ 845820 w 1376446"/>
                  <a:gd name="connsiteY7" fmla="*/ 400050 h 1161688"/>
                  <a:gd name="connsiteX8" fmla="*/ 455295 w 1376446"/>
                  <a:gd name="connsiteY8" fmla="*/ 219075 h 1161688"/>
                  <a:gd name="connsiteX9" fmla="*/ 121920 w 1376446"/>
                  <a:gd name="connsiteY9" fmla="*/ 0 h 1161688"/>
                  <a:gd name="connsiteX10" fmla="*/ 0 w 1376446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31570 w 1365973"/>
                  <a:gd name="connsiteY6" fmla="*/ 676275 h 1161688"/>
                  <a:gd name="connsiteX7" fmla="*/ 845820 w 1365973"/>
                  <a:gd name="connsiteY7" fmla="*/ 40005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31570 w 1365973"/>
                  <a:gd name="connsiteY6" fmla="*/ 676275 h 1161688"/>
                  <a:gd name="connsiteX7" fmla="*/ 845820 w 1365973"/>
                  <a:gd name="connsiteY7" fmla="*/ 40005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31570 w 1365973"/>
                  <a:gd name="connsiteY6" fmla="*/ 676275 h 1161688"/>
                  <a:gd name="connsiteX7" fmla="*/ 845820 w 1365973"/>
                  <a:gd name="connsiteY7" fmla="*/ 40005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31570 w 1365973"/>
                  <a:gd name="connsiteY6" fmla="*/ 718185 h 1161688"/>
                  <a:gd name="connsiteX7" fmla="*/ 845820 w 1365973"/>
                  <a:gd name="connsiteY7" fmla="*/ 40005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31570 w 1365973"/>
                  <a:gd name="connsiteY6" fmla="*/ 718185 h 1161688"/>
                  <a:gd name="connsiteX7" fmla="*/ 845820 w 1365973"/>
                  <a:gd name="connsiteY7" fmla="*/ 40005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31570 w 1365973"/>
                  <a:gd name="connsiteY6" fmla="*/ 718185 h 1161688"/>
                  <a:gd name="connsiteX7" fmla="*/ 845820 w 1365973"/>
                  <a:gd name="connsiteY7" fmla="*/ 40005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845820 w 1365973"/>
                  <a:gd name="connsiteY7" fmla="*/ 40005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845820 w 1365973"/>
                  <a:gd name="connsiteY7" fmla="*/ 40005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815340 w 1365973"/>
                  <a:gd name="connsiteY7" fmla="*/ 40767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815340 w 1365973"/>
                  <a:gd name="connsiteY7" fmla="*/ 40767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62000 w 1365973"/>
                  <a:gd name="connsiteY7" fmla="*/ 41910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62000 w 1365973"/>
                  <a:gd name="connsiteY7" fmla="*/ 41910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62000 w 1365973"/>
                  <a:gd name="connsiteY7" fmla="*/ 41910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62000 w 1365973"/>
                  <a:gd name="connsiteY7" fmla="*/ 41910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62000 w 1365973"/>
                  <a:gd name="connsiteY7" fmla="*/ 419100 h 1161688"/>
                  <a:gd name="connsiteX8" fmla="*/ 455295 w 1365973"/>
                  <a:gd name="connsiteY8" fmla="*/ 21907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62000 w 1365973"/>
                  <a:gd name="connsiteY7" fmla="*/ 419100 h 1161688"/>
                  <a:gd name="connsiteX8" fmla="*/ 440055 w 1365973"/>
                  <a:gd name="connsiteY8" fmla="*/ 20383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04850 w 1365973"/>
                  <a:gd name="connsiteY7" fmla="*/ 419100 h 1161688"/>
                  <a:gd name="connsiteX8" fmla="*/ 440055 w 1365973"/>
                  <a:gd name="connsiteY8" fmla="*/ 20383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04850 w 1365973"/>
                  <a:gd name="connsiteY7" fmla="*/ 419100 h 1161688"/>
                  <a:gd name="connsiteX8" fmla="*/ 440055 w 1365973"/>
                  <a:gd name="connsiteY8" fmla="*/ 20383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04850 w 1365973"/>
                  <a:gd name="connsiteY7" fmla="*/ 419100 h 1161688"/>
                  <a:gd name="connsiteX8" fmla="*/ 421005 w 1365973"/>
                  <a:gd name="connsiteY8" fmla="*/ 19621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04850 w 1365973"/>
                  <a:gd name="connsiteY7" fmla="*/ 419100 h 1161688"/>
                  <a:gd name="connsiteX8" fmla="*/ 421005 w 1365973"/>
                  <a:gd name="connsiteY8" fmla="*/ 19621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04850 w 1365973"/>
                  <a:gd name="connsiteY7" fmla="*/ 419100 h 1161688"/>
                  <a:gd name="connsiteX8" fmla="*/ 421005 w 1365973"/>
                  <a:gd name="connsiteY8" fmla="*/ 19621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04850 w 1365973"/>
                  <a:gd name="connsiteY7" fmla="*/ 419100 h 1161688"/>
                  <a:gd name="connsiteX8" fmla="*/ 371475 w 1365973"/>
                  <a:gd name="connsiteY8" fmla="*/ 17716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28600 h 1161688"/>
                  <a:gd name="connsiteX1" fmla="*/ 243840 w 1365973"/>
                  <a:gd name="connsiteY1" fmla="*/ 377190 h 1161688"/>
                  <a:gd name="connsiteX2" fmla="*/ 588645 w 1365973"/>
                  <a:gd name="connsiteY2" fmla="*/ 676275 h 1161688"/>
                  <a:gd name="connsiteX3" fmla="*/ 855345 w 1365973"/>
                  <a:gd name="connsiteY3" fmla="*/ 952500 h 1161688"/>
                  <a:gd name="connsiteX4" fmla="*/ 1268730 w 1365973"/>
                  <a:gd name="connsiteY4" fmla="*/ 1106805 h 1161688"/>
                  <a:gd name="connsiteX5" fmla="*/ 1365885 w 1365973"/>
                  <a:gd name="connsiteY5" fmla="*/ 859155 h 1161688"/>
                  <a:gd name="connsiteX6" fmla="*/ 1112520 w 1365973"/>
                  <a:gd name="connsiteY6" fmla="*/ 702945 h 1161688"/>
                  <a:gd name="connsiteX7" fmla="*/ 704850 w 1365973"/>
                  <a:gd name="connsiteY7" fmla="*/ 419100 h 1161688"/>
                  <a:gd name="connsiteX8" fmla="*/ 371475 w 1365973"/>
                  <a:gd name="connsiteY8" fmla="*/ 177165 h 1161688"/>
                  <a:gd name="connsiteX9" fmla="*/ 121920 w 1365973"/>
                  <a:gd name="connsiteY9" fmla="*/ 0 h 1161688"/>
                  <a:gd name="connsiteX10" fmla="*/ 0 w 1365973"/>
                  <a:gd name="connsiteY10" fmla="*/ 201930 h 1161688"/>
                  <a:gd name="connsiteX0" fmla="*/ 7620 w 1365973"/>
                  <a:gd name="connsiteY0" fmla="*/ 251322 h 1184410"/>
                  <a:gd name="connsiteX1" fmla="*/ 243840 w 1365973"/>
                  <a:gd name="connsiteY1" fmla="*/ 399912 h 1184410"/>
                  <a:gd name="connsiteX2" fmla="*/ 588645 w 1365973"/>
                  <a:gd name="connsiteY2" fmla="*/ 698997 h 1184410"/>
                  <a:gd name="connsiteX3" fmla="*/ 855345 w 1365973"/>
                  <a:gd name="connsiteY3" fmla="*/ 975222 h 1184410"/>
                  <a:gd name="connsiteX4" fmla="*/ 1268730 w 1365973"/>
                  <a:gd name="connsiteY4" fmla="*/ 1129527 h 1184410"/>
                  <a:gd name="connsiteX5" fmla="*/ 1365885 w 1365973"/>
                  <a:gd name="connsiteY5" fmla="*/ 881877 h 1184410"/>
                  <a:gd name="connsiteX6" fmla="*/ 1112520 w 1365973"/>
                  <a:gd name="connsiteY6" fmla="*/ 725667 h 1184410"/>
                  <a:gd name="connsiteX7" fmla="*/ 704850 w 1365973"/>
                  <a:gd name="connsiteY7" fmla="*/ 441822 h 1184410"/>
                  <a:gd name="connsiteX8" fmla="*/ 371475 w 1365973"/>
                  <a:gd name="connsiteY8" fmla="*/ 199887 h 1184410"/>
                  <a:gd name="connsiteX9" fmla="*/ 121920 w 1365973"/>
                  <a:gd name="connsiteY9" fmla="*/ 22722 h 1184410"/>
                  <a:gd name="connsiteX10" fmla="*/ 0 w 1365973"/>
                  <a:gd name="connsiteY10" fmla="*/ 224652 h 1184410"/>
                  <a:gd name="connsiteX0" fmla="*/ 7620 w 1365973"/>
                  <a:gd name="connsiteY0" fmla="*/ 263643 h 1196731"/>
                  <a:gd name="connsiteX1" fmla="*/ 243840 w 1365973"/>
                  <a:gd name="connsiteY1" fmla="*/ 412233 h 1196731"/>
                  <a:gd name="connsiteX2" fmla="*/ 588645 w 1365973"/>
                  <a:gd name="connsiteY2" fmla="*/ 711318 h 1196731"/>
                  <a:gd name="connsiteX3" fmla="*/ 855345 w 1365973"/>
                  <a:gd name="connsiteY3" fmla="*/ 987543 h 1196731"/>
                  <a:gd name="connsiteX4" fmla="*/ 1268730 w 1365973"/>
                  <a:gd name="connsiteY4" fmla="*/ 1141848 h 1196731"/>
                  <a:gd name="connsiteX5" fmla="*/ 1365885 w 1365973"/>
                  <a:gd name="connsiteY5" fmla="*/ 894198 h 1196731"/>
                  <a:gd name="connsiteX6" fmla="*/ 1112520 w 1365973"/>
                  <a:gd name="connsiteY6" fmla="*/ 737988 h 1196731"/>
                  <a:gd name="connsiteX7" fmla="*/ 704850 w 1365973"/>
                  <a:gd name="connsiteY7" fmla="*/ 454143 h 1196731"/>
                  <a:gd name="connsiteX8" fmla="*/ 371475 w 1365973"/>
                  <a:gd name="connsiteY8" fmla="*/ 212208 h 1196731"/>
                  <a:gd name="connsiteX9" fmla="*/ 121920 w 1365973"/>
                  <a:gd name="connsiteY9" fmla="*/ 35043 h 1196731"/>
                  <a:gd name="connsiteX10" fmla="*/ 0 w 1365973"/>
                  <a:gd name="connsiteY10" fmla="*/ 236973 h 1196731"/>
                  <a:gd name="connsiteX0" fmla="*/ 7620 w 1365973"/>
                  <a:gd name="connsiteY0" fmla="*/ 263643 h 1196731"/>
                  <a:gd name="connsiteX1" fmla="*/ 243840 w 1365973"/>
                  <a:gd name="connsiteY1" fmla="*/ 412233 h 1196731"/>
                  <a:gd name="connsiteX2" fmla="*/ 588645 w 1365973"/>
                  <a:gd name="connsiteY2" fmla="*/ 711318 h 1196731"/>
                  <a:gd name="connsiteX3" fmla="*/ 855345 w 1365973"/>
                  <a:gd name="connsiteY3" fmla="*/ 987543 h 1196731"/>
                  <a:gd name="connsiteX4" fmla="*/ 1268730 w 1365973"/>
                  <a:gd name="connsiteY4" fmla="*/ 1141848 h 1196731"/>
                  <a:gd name="connsiteX5" fmla="*/ 1365885 w 1365973"/>
                  <a:gd name="connsiteY5" fmla="*/ 894198 h 1196731"/>
                  <a:gd name="connsiteX6" fmla="*/ 1112520 w 1365973"/>
                  <a:gd name="connsiteY6" fmla="*/ 737988 h 1196731"/>
                  <a:gd name="connsiteX7" fmla="*/ 704850 w 1365973"/>
                  <a:gd name="connsiteY7" fmla="*/ 454143 h 1196731"/>
                  <a:gd name="connsiteX8" fmla="*/ 352425 w 1365973"/>
                  <a:gd name="connsiteY8" fmla="*/ 212208 h 1196731"/>
                  <a:gd name="connsiteX9" fmla="*/ 121920 w 1365973"/>
                  <a:gd name="connsiteY9" fmla="*/ 35043 h 1196731"/>
                  <a:gd name="connsiteX10" fmla="*/ 0 w 1365973"/>
                  <a:gd name="connsiteY10" fmla="*/ 236973 h 1196731"/>
                  <a:gd name="connsiteX0" fmla="*/ 1639 w 1379042"/>
                  <a:gd name="connsiteY0" fmla="*/ 236973 h 1196731"/>
                  <a:gd name="connsiteX1" fmla="*/ 256909 w 1379042"/>
                  <a:gd name="connsiteY1" fmla="*/ 412233 h 1196731"/>
                  <a:gd name="connsiteX2" fmla="*/ 601714 w 1379042"/>
                  <a:gd name="connsiteY2" fmla="*/ 711318 h 1196731"/>
                  <a:gd name="connsiteX3" fmla="*/ 868414 w 1379042"/>
                  <a:gd name="connsiteY3" fmla="*/ 987543 h 1196731"/>
                  <a:gd name="connsiteX4" fmla="*/ 1281799 w 1379042"/>
                  <a:gd name="connsiteY4" fmla="*/ 1141848 h 1196731"/>
                  <a:gd name="connsiteX5" fmla="*/ 1378954 w 1379042"/>
                  <a:gd name="connsiteY5" fmla="*/ 894198 h 1196731"/>
                  <a:gd name="connsiteX6" fmla="*/ 1125589 w 1379042"/>
                  <a:gd name="connsiteY6" fmla="*/ 737988 h 1196731"/>
                  <a:gd name="connsiteX7" fmla="*/ 717919 w 1379042"/>
                  <a:gd name="connsiteY7" fmla="*/ 454143 h 1196731"/>
                  <a:gd name="connsiteX8" fmla="*/ 365494 w 1379042"/>
                  <a:gd name="connsiteY8" fmla="*/ 212208 h 1196731"/>
                  <a:gd name="connsiteX9" fmla="*/ 134989 w 1379042"/>
                  <a:gd name="connsiteY9" fmla="*/ 35043 h 1196731"/>
                  <a:gd name="connsiteX10" fmla="*/ 13069 w 1379042"/>
                  <a:gd name="connsiteY10" fmla="*/ 236973 h 1196731"/>
                  <a:gd name="connsiteX0" fmla="*/ 1639 w 1379042"/>
                  <a:gd name="connsiteY0" fmla="*/ 236973 h 1196731"/>
                  <a:gd name="connsiteX1" fmla="*/ 256909 w 1379042"/>
                  <a:gd name="connsiteY1" fmla="*/ 412233 h 1196731"/>
                  <a:gd name="connsiteX2" fmla="*/ 601714 w 1379042"/>
                  <a:gd name="connsiteY2" fmla="*/ 711318 h 1196731"/>
                  <a:gd name="connsiteX3" fmla="*/ 868414 w 1379042"/>
                  <a:gd name="connsiteY3" fmla="*/ 987543 h 1196731"/>
                  <a:gd name="connsiteX4" fmla="*/ 1281799 w 1379042"/>
                  <a:gd name="connsiteY4" fmla="*/ 1141848 h 1196731"/>
                  <a:gd name="connsiteX5" fmla="*/ 1378954 w 1379042"/>
                  <a:gd name="connsiteY5" fmla="*/ 894198 h 1196731"/>
                  <a:gd name="connsiteX6" fmla="*/ 1125589 w 1379042"/>
                  <a:gd name="connsiteY6" fmla="*/ 737988 h 1196731"/>
                  <a:gd name="connsiteX7" fmla="*/ 717919 w 1379042"/>
                  <a:gd name="connsiteY7" fmla="*/ 454143 h 1196731"/>
                  <a:gd name="connsiteX8" fmla="*/ 365494 w 1379042"/>
                  <a:gd name="connsiteY8" fmla="*/ 212208 h 1196731"/>
                  <a:gd name="connsiteX9" fmla="*/ 134989 w 1379042"/>
                  <a:gd name="connsiteY9" fmla="*/ 35043 h 1196731"/>
                  <a:gd name="connsiteX10" fmla="*/ 1639 w 1379042"/>
                  <a:gd name="connsiteY10" fmla="*/ 229353 h 1196731"/>
                  <a:gd name="connsiteX0" fmla="*/ 1639 w 1379042"/>
                  <a:gd name="connsiteY0" fmla="*/ 236973 h 1196731"/>
                  <a:gd name="connsiteX1" fmla="*/ 256909 w 1379042"/>
                  <a:gd name="connsiteY1" fmla="*/ 412233 h 1196731"/>
                  <a:gd name="connsiteX2" fmla="*/ 601714 w 1379042"/>
                  <a:gd name="connsiteY2" fmla="*/ 711318 h 1196731"/>
                  <a:gd name="connsiteX3" fmla="*/ 868414 w 1379042"/>
                  <a:gd name="connsiteY3" fmla="*/ 987543 h 1196731"/>
                  <a:gd name="connsiteX4" fmla="*/ 1281799 w 1379042"/>
                  <a:gd name="connsiteY4" fmla="*/ 1141848 h 1196731"/>
                  <a:gd name="connsiteX5" fmla="*/ 1378954 w 1379042"/>
                  <a:gd name="connsiteY5" fmla="*/ 894198 h 1196731"/>
                  <a:gd name="connsiteX6" fmla="*/ 1125589 w 1379042"/>
                  <a:gd name="connsiteY6" fmla="*/ 737988 h 1196731"/>
                  <a:gd name="connsiteX7" fmla="*/ 717919 w 1379042"/>
                  <a:gd name="connsiteY7" fmla="*/ 454143 h 1196731"/>
                  <a:gd name="connsiteX8" fmla="*/ 365494 w 1379042"/>
                  <a:gd name="connsiteY8" fmla="*/ 212208 h 1196731"/>
                  <a:gd name="connsiteX9" fmla="*/ 134989 w 1379042"/>
                  <a:gd name="connsiteY9" fmla="*/ 35043 h 1196731"/>
                  <a:gd name="connsiteX10" fmla="*/ 1639 w 1379042"/>
                  <a:gd name="connsiteY10" fmla="*/ 229353 h 1196731"/>
                  <a:gd name="connsiteX0" fmla="*/ 1639 w 1379042"/>
                  <a:gd name="connsiteY0" fmla="*/ 236973 h 1196731"/>
                  <a:gd name="connsiteX1" fmla="*/ 256909 w 1379042"/>
                  <a:gd name="connsiteY1" fmla="*/ 412233 h 1196731"/>
                  <a:gd name="connsiteX2" fmla="*/ 601714 w 1379042"/>
                  <a:gd name="connsiteY2" fmla="*/ 711318 h 1196731"/>
                  <a:gd name="connsiteX3" fmla="*/ 868414 w 1379042"/>
                  <a:gd name="connsiteY3" fmla="*/ 987543 h 1196731"/>
                  <a:gd name="connsiteX4" fmla="*/ 1281799 w 1379042"/>
                  <a:gd name="connsiteY4" fmla="*/ 1141848 h 1196731"/>
                  <a:gd name="connsiteX5" fmla="*/ 1378954 w 1379042"/>
                  <a:gd name="connsiteY5" fmla="*/ 894198 h 1196731"/>
                  <a:gd name="connsiteX6" fmla="*/ 1125589 w 1379042"/>
                  <a:gd name="connsiteY6" fmla="*/ 737988 h 1196731"/>
                  <a:gd name="connsiteX7" fmla="*/ 717919 w 1379042"/>
                  <a:gd name="connsiteY7" fmla="*/ 454143 h 1196731"/>
                  <a:gd name="connsiteX8" fmla="*/ 365494 w 1379042"/>
                  <a:gd name="connsiteY8" fmla="*/ 212208 h 1196731"/>
                  <a:gd name="connsiteX9" fmla="*/ 134989 w 1379042"/>
                  <a:gd name="connsiteY9" fmla="*/ 35043 h 1196731"/>
                  <a:gd name="connsiteX10" fmla="*/ 1639 w 1379042"/>
                  <a:gd name="connsiteY10" fmla="*/ 229353 h 1196731"/>
                  <a:gd name="connsiteX11" fmla="*/ 1639 w 1379042"/>
                  <a:gd name="connsiteY11" fmla="*/ 236973 h 1196731"/>
                  <a:gd name="connsiteX0" fmla="*/ 2847 w 1380250"/>
                  <a:gd name="connsiteY0" fmla="*/ 236973 h 1196731"/>
                  <a:gd name="connsiteX1" fmla="*/ 258117 w 1380250"/>
                  <a:gd name="connsiteY1" fmla="*/ 412233 h 1196731"/>
                  <a:gd name="connsiteX2" fmla="*/ 602922 w 1380250"/>
                  <a:gd name="connsiteY2" fmla="*/ 711318 h 1196731"/>
                  <a:gd name="connsiteX3" fmla="*/ 869622 w 1380250"/>
                  <a:gd name="connsiteY3" fmla="*/ 987543 h 1196731"/>
                  <a:gd name="connsiteX4" fmla="*/ 1283007 w 1380250"/>
                  <a:gd name="connsiteY4" fmla="*/ 1141848 h 1196731"/>
                  <a:gd name="connsiteX5" fmla="*/ 1380162 w 1380250"/>
                  <a:gd name="connsiteY5" fmla="*/ 894198 h 1196731"/>
                  <a:gd name="connsiteX6" fmla="*/ 1126797 w 1380250"/>
                  <a:gd name="connsiteY6" fmla="*/ 737988 h 1196731"/>
                  <a:gd name="connsiteX7" fmla="*/ 719127 w 1380250"/>
                  <a:gd name="connsiteY7" fmla="*/ 454143 h 1196731"/>
                  <a:gd name="connsiteX8" fmla="*/ 366702 w 1380250"/>
                  <a:gd name="connsiteY8" fmla="*/ 212208 h 1196731"/>
                  <a:gd name="connsiteX9" fmla="*/ 136197 w 1380250"/>
                  <a:gd name="connsiteY9" fmla="*/ 35043 h 1196731"/>
                  <a:gd name="connsiteX10" fmla="*/ 2847 w 1380250"/>
                  <a:gd name="connsiteY10" fmla="*/ 236973 h 1196731"/>
                  <a:gd name="connsiteX0" fmla="*/ 1640 w 1379043"/>
                  <a:gd name="connsiteY0" fmla="*/ 236973 h 1196731"/>
                  <a:gd name="connsiteX1" fmla="*/ 256910 w 1379043"/>
                  <a:gd name="connsiteY1" fmla="*/ 412233 h 1196731"/>
                  <a:gd name="connsiteX2" fmla="*/ 601715 w 1379043"/>
                  <a:gd name="connsiteY2" fmla="*/ 711318 h 1196731"/>
                  <a:gd name="connsiteX3" fmla="*/ 868415 w 1379043"/>
                  <a:gd name="connsiteY3" fmla="*/ 987543 h 1196731"/>
                  <a:gd name="connsiteX4" fmla="*/ 1281800 w 1379043"/>
                  <a:gd name="connsiteY4" fmla="*/ 1141848 h 1196731"/>
                  <a:gd name="connsiteX5" fmla="*/ 1378955 w 1379043"/>
                  <a:gd name="connsiteY5" fmla="*/ 894198 h 1196731"/>
                  <a:gd name="connsiteX6" fmla="*/ 1125590 w 1379043"/>
                  <a:gd name="connsiteY6" fmla="*/ 737988 h 1196731"/>
                  <a:gd name="connsiteX7" fmla="*/ 717920 w 1379043"/>
                  <a:gd name="connsiteY7" fmla="*/ 454143 h 1196731"/>
                  <a:gd name="connsiteX8" fmla="*/ 365495 w 1379043"/>
                  <a:gd name="connsiteY8" fmla="*/ 212208 h 1196731"/>
                  <a:gd name="connsiteX9" fmla="*/ 134990 w 1379043"/>
                  <a:gd name="connsiteY9" fmla="*/ 35043 h 1196731"/>
                  <a:gd name="connsiteX10" fmla="*/ 1640 w 1379043"/>
                  <a:gd name="connsiteY10" fmla="*/ 236973 h 1196731"/>
                  <a:gd name="connsiteX0" fmla="*/ 17 w 1377420"/>
                  <a:gd name="connsiteY0" fmla="*/ 236973 h 1196731"/>
                  <a:gd name="connsiteX1" fmla="*/ 255287 w 1377420"/>
                  <a:gd name="connsiteY1" fmla="*/ 412233 h 1196731"/>
                  <a:gd name="connsiteX2" fmla="*/ 600092 w 1377420"/>
                  <a:gd name="connsiteY2" fmla="*/ 711318 h 1196731"/>
                  <a:gd name="connsiteX3" fmla="*/ 866792 w 1377420"/>
                  <a:gd name="connsiteY3" fmla="*/ 987543 h 1196731"/>
                  <a:gd name="connsiteX4" fmla="*/ 1280177 w 1377420"/>
                  <a:gd name="connsiteY4" fmla="*/ 1141848 h 1196731"/>
                  <a:gd name="connsiteX5" fmla="*/ 1377332 w 1377420"/>
                  <a:gd name="connsiteY5" fmla="*/ 894198 h 1196731"/>
                  <a:gd name="connsiteX6" fmla="*/ 1123967 w 1377420"/>
                  <a:gd name="connsiteY6" fmla="*/ 737988 h 1196731"/>
                  <a:gd name="connsiteX7" fmla="*/ 716297 w 1377420"/>
                  <a:gd name="connsiteY7" fmla="*/ 454143 h 1196731"/>
                  <a:gd name="connsiteX8" fmla="*/ 363872 w 1377420"/>
                  <a:gd name="connsiteY8" fmla="*/ 212208 h 1196731"/>
                  <a:gd name="connsiteX9" fmla="*/ 133367 w 1377420"/>
                  <a:gd name="connsiteY9" fmla="*/ 35043 h 1196731"/>
                  <a:gd name="connsiteX10" fmla="*/ 17 w 1377420"/>
                  <a:gd name="connsiteY10" fmla="*/ 236973 h 1196731"/>
                  <a:gd name="connsiteX0" fmla="*/ 3783 w 1381186"/>
                  <a:gd name="connsiteY0" fmla="*/ 236973 h 1196731"/>
                  <a:gd name="connsiteX1" fmla="*/ 259053 w 1381186"/>
                  <a:gd name="connsiteY1" fmla="*/ 412233 h 1196731"/>
                  <a:gd name="connsiteX2" fmla="*/ 603858 w 1381186"/>
                  <a:gd name="connsiteY2" fmla="*/ 711318 h 1196731"/>
                  <a:gd name="connsiteX3" fmla="*/ 870558 w 1381186"/>
                  <a:gd name="connsiteY3" fmla="*/ 987543 h 1196731"/>
                  <a:gd name="connsiteX4" fmla="*/ 1283943 w 1381186"/>
                  <a:gd name="connsiteY4" fmla="*/ 1141848 h 1196731"/>
                  <a:gd name="connsiteX5" fmla="*/ 1381098 w 1381186"/>
                  <a:gd name="connsiteY5" fmla="*/ 894198 h 1196731"/>
                  <a:gd name="connsiteX6" fmla="*/ 1127733 w 1381186"/>
                  <a:gd name="connsiteY6" fmla="*/ 737988 h 1196731"/>
                  <a:gd name="connsiteX7" fmla="*/ 720063 w 1381186"/>
                  <a:gd name="connsiteY7" fmla="*/ 454143 h 1196731"/>
                  <a:gd name="connsiteX8" fmla="*/ 367638 w 1381186"/>
                  <a:gd name="connsiteY8" fmla="*/ 212208 h 1196731"/>
                  <a:gd name="connsiteX9" fmla="*/ 137133 w 1381186"/>
                  <a:gd name="connsiteY9" fmla="*/ 35043 h 1196731"/>
                  <a:gd name="connsiteX10" fmla="*/ 3783 w 1381186"/>
                  <a:gd name="connsiteY10" fmla="*/ 236973 h 1196731"/>
                  <a:gd name="connsiteX0" fmla="*/ 4467 w 1381870"/>
                  <a:gd name="connsiteY0" fmla="*/ 236973 h 1196731"/>
                  <a:gd name="connsiteX1" fmla="*/ 259737 w 1381870"/>
                  <a:gd name="connsiteY1" fmla="*/ 412233 h 1196731"/>
                  <a:gd name="connsiteX2" fmla="*/ 604542 w 1381870"/>
                  <a:gd name="connsiteY2" fmla="*/ 711318 h 1196731"/>
                  <a:gd name="connsiteX3" fmla="*/ 871242 w 1381870"/>
                  <a:gd name="connsiteY3" fmla="*/ 987543 h 1196731"/>
                  <a:gd name="connsiteX4" fmla="*/ 1284627 w 1381870"/>
                  <a:gd name="connsiteY4" fmla="*/ 1141848 h 1196731"/>
                  <a:gd name="connsiteX5" fmla="*/ 1381782 w 1381870"/>
                  <a:gd name="connsiteY5" fmla="*/ 894198 h 1196731"/>
                  <a:gd name="connsiteX6" fmla="*/ 1128417 w 1381870"/>
                  <a:gd name="connsiteY6" fmla="*/ 737988 h 1196731"/>
                  <a:gd name="connsiteX7" fmla="*/ 720747 w 1381870"/>
                  <a:gd name="connsiteY7" fmla="*/ 454143 h 1196731"/>
                  <a:gd name="connsiteX8" fmla="*/ 368322 w 1381870"/>
                  <a:gd name="connsiteY8" fmla="*/ 212208 h 1196731"/>
                  <a:gd name="connsiteX9" fmla="*/ 137817 w 1381870"/>
                  <a:gd name="connsiteY9" fmla="*/ 35043 h 1196731"/>
                  <a:gd name="connsiteX10" fmla="*/ 4467 w 1381870"/>
                  <a:gd name="connsiteY10" fmla="*/ 236973 h 1196731"/>
                  <a:gd name="connsiteX0" fmla="*/ 4467 w 1381870"/>
                  <a:gd name="connsiteY0" fmla="*/ 217026 h 1176784"/>
                  <a:gd name="connsiteX1" fmla="*/ 259737 w 1381870"/>
                  <a:gd name="connsiteY1" fmla="*/ 392286 h 1176784"/>
                  <a:gd name="connsiteX2" fmla="*/ 604542 w 1381870"/>
                  <a:gd name="connsiteY2" fmla="*/ 691371 h 1176784"/>
                  <a:gd name="connsiteX3" fmla="*/ 871242 w 1381870"/>
                  <a:gd name="connsiteY3" fmla="*/ 967596 h 1176784"/>
                  <a:gd name="connsiteX4" fmla="*/ 1284627 w 1381870"/>
                  <a:gd name="connsiteY4" fmla="*/ 1121901 h 1176784"/>
                  <a:gd name="connsiteX5" fmla="*/ 1381782 w 1381870"/>
                  <a:gd name="connsiteY5" fmla="*/ 874251 h 1176784"/>
                  <a:gd name="connsiteX6" fmla="*/ 1128417 w 1381870"/>
                  <a:gd name="connsiteY6" fmla="*/ 718041 h 1176784"/>
                  <a:gd name="connsiteX7" fmla="*/ 720747 w 1381870"/>
                  <a:gd name="connsiteY7" fmla="*/ 434196 h 1176784"/>
                  <a:gd name="connsiteX8" fmla="*/ 368322 w 1381870"/>
                  <a:gd name="connsiteY8" fmla="*/ 192261 h 1176784"/>
                  <a:gd name="connsiteX9" fmla="*/ 137817 w 1381870"/>
                  <a:gd name="connsiteY9" fmla="*/ 15096 h 1176784"/>
                  <a:gd name="connsiteX10" fmla="*/ 4467 w 1381870"/>
                  <a:gd name="connsiteY10" fmla="*/ 217026 h 1176784"/>
                  <a:gd name="connsiteX0" fmla="*/ 4825 w 1382228"/>
                  <a:gd name="connsiteY0" fmla="*/ 236461 h 1196219"/>
                  <a:gd name="connsiteX1" fmla="*/ 260095 w 1382228"/>
                  <a:gd name="connsiteY1" fmla="*/ 411721 h 1196219"/>
                  <a:gd name="connsiteX2" fmla="*/ 604900 w 1382228"/>
                  <a:gd name="connsiteY2" fmla="*/ 710806 h 1196219"/>
                  <a:gd name="connsiteX3" fmla="*/ 871600 w 1382228"/>
                  <a:gd name="connsiteY3" fmla="*/ 987031 h 1196219"/>
                  <a:gd name="connsiteX4" fmla="*/ 1284985 w 1382228"/>
                  <a:gd name="connsiteY4" fmla="*/ 1141336 h 1196219"/>
                  <a:gd name="connsiteX5" fmla="*/ 1382140 w 1382228"/>
                  <a:gd name="connsiteY5" fmla="*/ 893686 h 1196219"/>
                  <a:gd name="connsiteX6" fmla="*/ 1128775 w 1382228"/>
                  <a:gd name="connsiteY6" fmla="*/ 737476 h 1196219"/>
                  <a:gd name="connsiteX7" fmla="*/ 721105 w 1382228"/>
                  <a:gd name="connsiteY7" fmla="*/ 453631 h 1196219"/>
                  <a:gd name="connsiteX8" fmla="*/ 368680 w 1382228"/>
                  <a:gd name="connsiteY8" fmla="*/ 211696 h 1196219"/>
                  <a:gd name="connsiteX9" fmla="*/ 130555 w 1382228"/>
                  <a:gd name="connsiteY9" fmla="*/ 11671 h 1196219"/>
                  <a:gd name="connsiteX10" fmla="*/ 4825 w 1382228"/>
                  <a:gd name="connsiteY10" fmla="*/ 236461 h 1196219"/>
                  <a:gd name="connsiteX0" fmla="*/ 5218 w 1382621"/>
                  <a:gd name="connsiteY0" fmla="*/ 236461 h 1196219"/>
                  <a:gd name="connsiteX1" fmla="*/ 260488 w 1382621"/>
                  <a:gd name="connsiteY1" fmla="*/ 411721 h 1196219"/>
                  <a:gd name="connsiteX2" fmla="*/ 605293 w 1382621"/>
                  <a:gd name="connsiteY2" fmla="*/ 710806 h 1196219"/>
                  <a:gd name="connsiteX3" fmla="*/ 871993 w 1382621"/>
                  <a:gd name="connsiteY3" fmla="*/ 987031 h 1196219"/>
                  <a:gd name="connsiteX4" fmla="*/ 1285378 w 1382621"/>
                  <a:gd name="connsiteY4" fmla="*/ 1141336 h 1196219"/>
                  <a:gd name="connsiteX5" fmla="*/ 1382533 w 1382621"/>
                  <a:gd name="connsiteY5" fmla="*/ 893686 h 1196219"/>
                  <a:gd name="connsiteX6" fmla="*/ 1129168 w 1382621"/>
                  <a:gd name="connsiteY6" fmla="*/ 737476 h 1196219"/>
                  <a:gd name="connsiteX7" fmla="*/ 721498 w 1382621"/>
                  <a:gd name="connsiteY7" fmla="*/ 453631 h 1196219"/>
                  <a:gd name="connsiteX8" fmla="*/ 369073 w 1382621"/>
                  <a:gd name="connsiteY8" fmla="*/ 211696 h 1196219"/>
                  <a:gd name="connsiteX9" fmla="*/ 130948 w 1382621"/>
                  <a:gd name="connsiteY9" fmla="*/ 11671 h 1196219"/>
                  <a:gd name="connsiteX10" fmla="*/ 5218 w 1382621"/>
                  <a:gd name="connsiteY10" fmla="*/ 236461 h 1196219"/>
                  <a:gd name="connsiteX0" fmla="*/ 5218 w 1382621"/>
                  <a:gd name="connsiteY0" fmla="*/ 244278 h 1204036"/>
                  <a:gd name="connsiteX1" fmla="*/ 260488 w 1382621"/>
                  <a:gd name="connsiteY1" fmla="*/ 419538 h 1204036"/>
                  <a:gd name="connsiteX2" fmla="*/ 605293 w 1382621"/>
                  <a:gd name="connsiteY2" fmla="*/ 718623 h 1204036"/>
                  <a:gd name="connsiteX3" fmla="*/ 871993 w 1382621"/>
                  <a:gd name="connsiteY3" fmla="*/ 994848 h 1204036"/>
                  <a:gd name="connsiteX4" fmla="*/ 1285378 w 1382621"/>
                  <a:gd name="connsiteY4" fmla="*/ 1149153 h 1204036"/>
                  <a:gd name="connsiteX5" fmla="*/ 1382533 w 1382621"/>
                  <a:gd name="connsiteY5" fmla="*/ 901503 h 1204036"/>
                  <a:gd name="connsiteX6" fmla="*/ 1129168 w 1382621"/>
                  <a:gd name="connsiteY6" fmla="*/ 745293 h 1204036"/>
                  <a:gd name="connsiteX7" fmla="*/ 721498 w 1382621"/>
                  <a:gd name="connsiteY7" fmla="*/ 461448 h 1204036"/>
                  <a:gd name="connsiteX8" fmla="*/ 369073 w 1382621"/>
                  <a:gd name="connsiteY8" fmla="*/ 219513 h 1204036"/>
                  <a:gd name="connsiteX9" fmla="*/ 130948 w 1382621"/>
                  <a:gd name="connsiteY9" fmla="*/ 19488 h 1204036"/>
                  <a:gd name="connsiteX10" fmla="*/ 5218 w 1382621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19206 w 1380329"/>
                  <a:gd name="connsiteY7" fmla="*/ 46144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19206 w 1380329"/>
                  <a:gd name="connsiteY7" fmla="*/ 46144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19206 w 1380329"/>
                  <a:gd name="connsiteY7" fmla="*/ 46144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19206 w 1380329"/>
                  <a:gd name="connsiteY7" fmla="*/ 46144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19206 w 1380329"/>
                  <a:gd name="connsiteY7" fmla="*/ 46144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19206 w 1380329"/>
                  <a:gd name="connsiteY7" fmla="*/ 46144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19206 w 1380329"/>
                  <a:gd name="connsiteY7" fmla="*/ 46144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19206 w 1380329"/>
                  <a:gd name="connsiteY7" fmla="*/ 46144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19206 w 1380329"/>
                  <a:gd name="connsiteY7" fmla="*/ 46144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80166 w 1380329"/>
                  <a:gd name="connsiteY7" fmla="*/ 48430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80166 w 1380329"/>
                  <a:gd name="connsiteY7" fmla="*/ 48430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80166 w 1380329"/>
                  <a:gd name="connsiteY7" fmla="*/ 48430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80166 w 1380329"/>
                  <a:gd name="connsiteY7" fmla="*/ 48430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80166 w 1380329"/>
                  <a:gd name="connsiteY7" fmla="*/ 48430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80166 w 1380329"/>
                  <a:gd name="connsiteY7" fmla="*/ 48430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2926 w 1380329"/>
                  <a:gd name="connsiteY0" fmla="*/ 244278 h 1204036"/>
                  <a:gd name="connsiteX1" fmla="*/ 258196 w 1380329"/>
                  <a:gd name="connsiteY1" fmla="*/ 419538 h 1204036"/>
                  <a:gd name="connsiteX2" fmla="*/ 603001 w 1380329"/>
                  <a:gd name="connsiteY2" fmla="*/ 718623 h 1204036"/>
                  <a:gd name="connsiteX3" fmla="*/ 869701 w 1380329"/>
                  <a:gd name="connsiteY3" fmla="*/ 994848 h 1204036"/>
                  <a:gd name="connsiteX4" fmla="*/ 1283086 w 1380329"/>
                  <a:gd name="connsiteY4" fmla="*/ 1149153 h 1204036"/>
                  <a:gd name="connsiteX5" fmla="*/ 1380241 w 1380329"/>
                  <a:gd name="connsiteY5" fmla="*/ 901503 h 1204036"/>
                  <a:gd name="connsiteX6" fmla="*/ 1126876 w 1380329"/>
                  <a:gd name="connsiteY6" fmla="*/ 745293 h 1204036"/>
                  <a:gd name="connsiteX7" fmla="*/ 780166 w 1380329"/>
                  <a:gd name="connsiteY7" fmla="*/ 484308 h 1204036"/>
                  <a:gd name="connsiteX8" fmla="*/ 366781 w 1380329"/>
                  <a:gd name="connsiteY8" fmla="*/ 219513 h 1204036"/>
                  <a:gd name="connsiteX9" fmla="*/ 128656 w 1380329"/>
                  <a:gd name="connsiteY9" fmla="*/ 19488 h 1204036"/>
                  <a:gd name="connsiteX10" fmla="*/ 2926 w 1380329"/>
                  <a:gd name="connsiteY10" fmla="*/ 244278 h 1204036"/>
                  <a:gd name="connsiteX0" fmla="*/ 1873 w 1379276"/>
                  <a:gd name="connsiteY0" fmla="*/ 244278 h 1204036"/>
                  <a:gd name="connsiteX1" fmla="*/ 257143 w 1379276"/>
                  <a:gd name="connsiteY1" fmla="*/ 419538 h 1204036"/>
                  <a:gd name="connsiteX2" fmla="*/ 601948 w 1379276"/>
                  <a:gd name="connsiteY2" fmla="*/ 718623 h 1204036"/>
                  <a:gd name="connsiteX3" fmla="*/ 868648 w 1379276"/>
                  <a:gd name="connsiteY3" fmla="*/ 994848 h 1204036"/>
                  <a:gd name="connsiteX4" fmla="*/ 1282033 w 1379276"/>
                  <a:gd name="connsiteY4" fmla="*/ 1149153 h 1204036"/>
                  <a:gd name="connsiteX5" fmla="*/ 1379188 w 1379276"/>
                  <a:gd name="connsiteY5" fmla="*/ 901503 h 1204036"/>
                  <a:gd name="connsiteX6" fmla="*/ 1125823 w 1379276"/>
                  <a:gd name="connsiteY6" fmla="*/ 745293 h 1204036"/>
                  <a:gd name="connsiteX7" fmla="*/ 779113 w 1379276"/>
                  <a:gd name="connsiteY7" fmla="*/ 484308 h 1204036"/>
                  <a:gd name="connsiteX8" fmla="*/ 365728 w 1379276"/>
                  <a:gd name="connsiteY8" fmla="*/ 219513 h 1204036"/>
                  <a:gd name="connsiteX9" fmla="*/ 127603 w 1379276"/>
                  <a:gd name="connsiteY9" fmla="*/ 19488 h 1204036"/>
                  <a:gd name="connsiteX10" fmla="*/ 1873 w 1379276"/>
                  <a:gd name="connsiteY10" fmla="*/ 244278 h 1204036"/>
                  <a:gd name="connsiteX0" fmla="*/ 1873 w 1379276"/>
                  <a:gd name="connsiteY0" fmla="*/ 244278 h 1204036"/>
                  <a:gd name="connsiteX1" fmla="*/ 257143 w 1379276"/>
                  <a:gd name="connsiteY1" fmla="*/ 419538 h 1204036"/>
                  <a:gd name="connsiteX2" fmla="*/ 601948 w 1379276"/>
                  <a:gd name="connsiteY2" fmla="*/ 718623 h 1204036"/>
                  <a:gd name="connsiteX3" fmla="*/ 910558 w 1379276"/>
                  <a:gd name="connsiteY3" fmla="*/ 994848 h 1204036"/>
                  <a:gd name="connsiteX4" fmla="*/ 1282033 w 1379276"/>
                  <a:gd name="connsiteY4" fmla="*/ 1149153 h 1204036"/>
                  <a:gd name="connsiteX5" fmla="*/ 1379188 w 1379276"/>
                  <a:gd name="connsiteY5" fmla="*/ 901503 h 1204036"/>
                  <a:gd name="connsiteX6" fmla="*/ 1125823 w 1379276"/>
                  <a:gd name="connsiteY6" fmla="*/ 745293 h 1204036"/>
                  <a:gd name="connsiteX7" fmla="*/ 779113 w 1379276"/>
                  <a:gd name="connsiteY7" fmla="*/ 484308 h 1204036"/>
                  <a:gd name="connsiteX8" fmla="*/ 365728 w 1379276"/>
                  <a:gd name="connsiteY8" fmla="*/ 219513 h 1204036"/>
                  <a:gd name="connsiteX9" fmla="*/ 127603 w 1379276"/>
                  <a:gd name="connsiteY9" fmla="*/ 19488 h 1204036"/>
                  <a:gd name="connsiteX10" fmla="*/ 1873 w 1379276"/>
                  <a:gd name="connsiteY10" fmla="*/ 244278 h 1204036"/>
                  <a:gd name="connsiteX0" fmla="*/ 1873 w 1379276"/>
                  <a:gd name="connsiteY0" fmla="*/ 244278 h 1206796"/>
                  <a:gd name="connsiteX1" fmla="*/ 257143 w 1379276"/>
                  <a:gd name="connsiteY1" fmla="*/ 419538 h 1206796"/>
                  <a:gd name="connsiteX2" fmla="*/ 601948 w 1379276"/>
                  <a:gd name="connsiteY2" fmla="*/ 718623 h 1206796"/>
                  <a:gd name="connsiteX3" fmla="*/ 910558 w 1379276"/>
                  <a:gd name="connsiteY3" fmla="*/ 994848 h 1206796"/>
                  <a:gd name="connsiteX4" fmla="*/ 1282033 w 1379276"/>
                  <a:gd name="connsiteY4" fmla="*/ 1149153 h 1206796"/>
                  <a:gd name="connsiteX5" fmla="*/ 1379188 w 1379276"/>
                  <a:gd name="connsiteY5" fmla="*/ 901503 h 1206796"/>
                  <a:gd name="connsiteX6" fmla="*/ 1125823 w 1379276"/>
                  <a:gd name="connsiteY6" fmla="*/ 745293 h 1206796"/>
                  <a:gd name="connsiteX7" fmla="*/ 779113 w 1379276"/>
                  <a:gd name="connsiteY7" fmla="*/ 484308 h 1206796"/>
                  <a:gd name="connsiteX8" fmla="*/ 365728 w 1379276"/>
                  <a:gd name="connsiteY8" fmla="*/ 219513 h 1206796"/>
                  <a:gd name="connsiteX9" fmla="*/ 127603 w 1379276"/>
                  <a:gd name="connsiteY9" fmla="*/ 19488 h 1206796"/>
                  <a:gd name="connsiteX10" fmla="*/ 1873 w 1379276"/>
                  <a:gd name="connsiteY10" fmla="*/ 244278 h 1206796"/>
                  <a:gd name="connsiteX0" fmla="*/ 1873 w 1379276"/>
                  <a:gd name="connsiteY0" fmla="*/ 244278 h 1206796"/>
                  <a:gd name="connsiteX1" fmla="*/ 257143 w 1379276"/>
                  <a:gd name="connsiteY1" fmla="*/ 419538 h 1206796"/>
                  <a:gd name="connsiteX2" fmla="*/ 601948 w 1379276"/>
                  <a:gd name="connsiteY2" fmla="*/ 718623 h 1206796"/>
                  <a:gd name="connsiteX3" fmla="*/ 910558 w 1379276"/>
                  <a:gd name="connsiteY3" fmla="*/ 994848 h 1206796"/>
                  <a:gd name="connsiteX4" fmla="*/ 1282033 w 1379276"/>
                  <a:gd name="connsiteY4" fmla="*/ 1149153 h 1206796"/>
                  <a:gd name="connsiteX5" fmla="*/ 1379188 w 1379276"/>
                  <a:gd name="connsiteY5" fmla="*/ 901503 h 1206796"/>
                  <a:gd name="connsiteX6" fmla="*/ 1125823 w 1379276"/>
                  <a:gd name="connsiteY6" fmla="*/ 745293 h 1206796"/>
                  <a:gd name="connsiteX7" fmla="*/ 779113 w 1379276"/>
                  <a:gd name="connsiteY7" fmla="*/ 484308 h 1206796"/>
                  <a:gd name="connsiteX8" fmla="*/ 365728 w 1379276"/>
                  <a:gd name="connsiteY8" fmla="*/ 219513 h 1206796"/>
                  <a:gd name="connsiteX9" fmla="*/ 127603 w 1379276"/>
                  <a:gd name="connsiteY9" fmla="*/ 19488 h 1206796"/>
                  <a:gd name="connsiteX10" fmla="*/ 1873 w 1379276"/>
                  <a:gd name="connsiteY10" fmla="*/ 244278 h 1206796"/>
                  <a:gd name="connsiteX0" fmla="*/ 1873 w 1379276"/>
                  <a:gd name="connsiteY0" fmla="*/ 244278 h 1206796"/>
                  <a:gd name="connsiteX1" fmla="*/ 257143 w 1379276"/>
                  <a:gd name="connsiteY1" fmla="*/ 419538 h 1206796"/>
                  <a:gd name="connsiteX2" fmla="*/ 601948 w 1379276"/>
                  <a:gd name="connsiteY2" fmla="*/ 718623 h 1206796"/>
                  <a:gd name="connsiteX3" fmla="*/ 910558 w 1379276"/>
                  <a:gd name="connsiteY3" fmla="*/ 994848 h 1206796"/>
                  <a:gd name="connsiteX4" fmla="*/ 1282033 w 1379276"/>
                  <a:gd name="connsiteY4" fmla="*/ 1149153 h 1206796"/>
                  <a:gd name="connsiteX5" fmla="*/ 1379188 w 1379276"/>
                  <a:gd name="connsiteY5" fmla="*/ 901503 h 1206796"/>
                  <a:gd name="connsiteX6" fmla="*/ 1125823 w 1379276"/>
                  <a:gd name="connsiteY6" fmla="*/ 745293 h 1206796"/>
                  <a:gd name="connsiteX7" fmla="*/ 779113 w 1379276"/>
                  <a:gd name="connsiteY7" fmla="*/ 484308 h 1206796"/>
                  <a:gd name="connsiteX8" fmla="*/ 365728 w 1379276"/>
                  <a:gd name="connsiteY8" fmla="*/ 219513 h 1206796"/>
                  <a:gd name="connsiteX9" fmla="*/ 127603 w 1379276"/>
                  <a:gd name="connsiteY9" fmla="*/ 19488 h 1206796"/>
                  <a:gd name="connsiteX10" fmla="*/ 1873 w 1379276"/>
                  <a:gd name="connsiteY10" fmla="*/ 244278 h 1206796"/>
                  <a:gd name="connsiteX0" fmla="*/ 1873 w 1379276"/>
                  <a:gd name="connsiteY0" fmla="*/ 244278 h 1206796"/>
                  <a:gd name="connsiteX1" fmla="*/ 257143 w 1379276"/>
                  <a:gd name="connsiteY1" fmla="*/ 419538 h 1206796"/>
                  <a:gd name="connsiteX2" fmla="*/ 601948 w 1379276"/>
                  <a:gd name="connsiteY2" fmla="*/ 718623 h 1206796"/>
                  <a:gd name="connsiteX3" fmla="*/ 910558 w 1379276"/>
                  <a:gd name="connsiteY3" fmla="*/ 994848 h 1206796"/>
                  <a:gd name="connsiteX4" fmla="*/ 1282033 w 1379276"/>
                  <a:gd name="connsiteY4" fmla="*/ 1149153 h 1206796"/>
                  <a:gd name="connsiteX5" fmla="*/ 1379188 w 1379276"/>
                  <a:gd name="connsiteY5" fmla="*/ 928173 h 1206796"/>
                  <a:gd name="connsiteX6" fmla="*/ 1125823 w 1379276"/>
                  <a:gd name="connsiteY6" fmla="*/ 745293 h 1206796"/>
                  <a:gd name="connsiteX7" fmla="*/ 779113 w 1379276"/>
                  <a:gd name="connsiteY7" fmla="*/ 484308 h 1206796"/>
                  <a:gd name="connsiteX8" fmla="*/ 365728 w 1379276"/>
                  <a:gd name="connsiteY8" fmla="*/ 219513 h 1206796"/>
                  <a:gd name="connsiteX9" fmla="*/ 127603 w 1379276"/>
                  <a:gd name="connsiteY9" fmla="*/ 19488 h 1206796"/>
                  <a:gd name="connsiteX10" fmla="*/ 1873 w 1379276"/>
                  <a:gd name="connsiteY10" fmla="*/ 244278 h 1206796"/>
                  <a:gd name="connsiteX0" fmla="*/ 1873 w 1379276"/>
                  <a:gd name="connsiteY0" fmla="*/ 244278 h 1206796"/>
                  <a:gd name="connsiteX1" fmla="*/ 257143 w 1379276"/>
                  <a:gd name="connsiteY1" fmla="*/ 419538 h 1206796"/>
                  <a:gd name="connsiteX2" fmla="*/ 601948 w 1379276"/>
                  <a:gd name="connsiteY2" fmla="*/ 718623 h 1206796"/>
                  <a:gd name="connsiteX3" fmla="*/ 910558 w 1379276"/>
                  <a:gd name="connsiteY3" fmla="*/ 994848 h 1206796"/>
                  <a:gd name="connsiteX4" fmla="*/ 1282033 w 1379276"/>
                  <a:gd name="connsiteY4" fmla="*/ 1149153 h 1206796"/>
                  <a:gd name="connsiteX5" fmla="*/ 1379188 w 1379276"/>
                  <a:gd name="connsiteY5" fmla="*/ 928173 h 1206796"/>
                  <a:gd name="connsiteX6" fmla="*/ 1125823 w 1379276"/>
                  <a:gd name="connsiteY6" fmla="*/ 745293 h 1206796"/>
                  <a:gd name="connsiteX7" fmla="*/ 779113 w 1379276"/>
                  <a:gd name="connsiteY7" fmla="*/ 484308 h 1206796"/>
                  <a:gd name="connsiteX8" fmla="*/ 365728 w 1379276"/>
                  <a:gd name="connsiteY8" fmla="*/ 219513 h 1206796"/>
                  <a:gd name="connsiteX9" fmla="*/ 127603 w 1379276"/>
                  <a:gd name="connsiteY9" fmla="*/ 19488 h 1206796"/>
                  <a:gd name="connsiteX10" fmla="*/ 1873 w 1379276"/>
                  <a:gd name="connsiteY10" fmla="*/ 244278 h 120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9276" h="1206796">
                    <a:moveTo>
                      <a:pt x="1873" y="244278"/>
                    </a:moveTo>
                    <a:cubicBezTo>
                      <a:pt x="13303" y="348418"/>
                      <a:pt x="78073" y="441128"/>
                      <a:pt x="257143" y="419538"/>
                    </a:cubicBezTo>
                    <a:cubicBezTo>
                      <a:pt x="234918" y="564953"/>
                      <a:pt x="376523" y="782758"/>
                      <a:pt x="601948" y="718623"/>
                    </a:cubicBezTo>
                    <a:cubicBezTo>
                      <a:pt x="530828" y="947858"/>
                      <a:pt x="787368" y="1085653"/>
                      <a:pt x="910558" y="994848"/>
                    </a:cubicBezTo>
                    <a:cubicBezTo>
                      <a:pt x="917543" y="1160583"/>
                      <a:pt x="1065498" y="1284408"/>
                      <a:pt x="1282033" y="1149153"/>
                    </a:cubicBezTo>
                    <a:cubicBezTo>
                      <a:pt x="1352518" y="1094543"/>
                      <a:pt x="1381093" y="1009453"/>
                      <a:pt x="1379188" y="928173"/>
                    </a:cubicBezTo>
                    <a:cubicBezTo>
                      <a:pt x="1381093" y="869753"/>
                      <a:pt x="1291558" y="727513"/>
                      <a:pt x="1125823" y="745293"/>
                    </a:cubicBezTo>
                    <a:cubicBezTo>
                      <a:pt x="1156303" y="513518"/>
                      <a:pt x="939133" y="399853"/>
                      <a:pt x="779113" y="484308"/>
                    </a:cubicBezTo>
                    <a:cubicBezTo>
                      <a:pt x="833088" y="333813"/>
                      <a:pt x="574643" y="57588"/>
                      <a:pt x="365728" y="219513"/>
                    </a:cubicBezTo>
                    <a:cubicBezTo>
                      <a:pt x="414623" y="16948"/>
                      <a:pt x="193008" y="-33217"/>
                      <a:pt x="127603" y="19488"/>
                    </a:cubicBezTo>
                    <a:cubicBezTo>
                      <a:pt x="82201" y="42666"/>
                      <a:pt x="-14637" y="116643"/>
                      <a:pt x="1873" y="244278"/>
                    </a:cubicBezTo>
                    <a:close/>
                  </a:path>
                </a:pathLst>
              </a:custGeom>
              <a:ln w="38100">
                <a:solidFill>
                  <a:srgbClr val="0C2A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ko-KR" altLang="en-US" sz="1519" kern="120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6410FEFC-8BB6-4409-80F0-787DE7D8782B}"/>
                </a:ext>
              </a:extLst>
            </p:cNvPr>
            <p:cNvSpPr/>
            <p:nvPr/>
          </p:nvSpPr>
          <p:spPr>
            <a:xfrm>
              <a:off x="4958749" y="1919121"/>
              <a:ext cx="621069" cy="6210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ko-KR" altLang="en-US" sz="1519" kern="120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8EA738A0-4265-4403-B80F-F382E0AB98A7}"/>
                </a:ext>
              </a:extLst>
            </p:cNvPr>
            <p:cNvSpPr/>
            <p:nvPr/>
          </p:nvSpPr>
          <p:spPr>
            <a:xfrm>
              <a:off x="2737426" y="2563800"/>
              <a:ext cx="621069" cy="6210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ko-KR" altLang="en-US" sz="1519" kern="120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8C6686EF-1E59-415C-A30A-C16AD72A12C7}"/>
                </a:ext>
              </a:extLst>
            </p:cNvPr>
            <p:cNvSpPr/>
            <p:nvPr/>
          </p:nvSpPr>
          <p:spPr>
            <a:xfrm>
              <a:off x="4770449" y="3514585"/>
              <a:ext cx="621069" cy="6210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ko-KR" altLang="en-US" sz="1519" kern="120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0D167F78-5AD2-4811-9A6C-4130D1A34C6C}"/>
                </a:ext>
              </a:extLst>
            </p:cNvPr>
            <p:cNvSpPr txBox="1"/>
            <p:nvPr/>
          </p:nvSpPr>
          <p:spPr>
            <a:xfrm>
              <a:off x="4791451" y="1227894"/>
              <a:ext cx="1049385" cy="73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altLang="ko-KR" sz="2475" b="1" kern="120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01</a:t>
              </a:r>
              <a:endParaRPr lang="ko-KR" altLang="en-US" sz="2475" b="1" kern="120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65642890-1373-4EDD-B081-0751AED06AB3}"/>
                </a:ext>
              </a:extLst>
            </p:cNvPr>
            <p:cNvSpPr txBox="1"/>
            <p:nvPr/>
          </p:nvSpPr>
          <p:spPr>
            <a:xfrm>
              <a:off x="3350524" y="758214"/>
              <a:ext cx="1803596" cy="1284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s-CO" altLang="ko-KR" sz="1200" kern="120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Generar mayor valor a sus públicos de interés </a:t>
              </a:r>
              <a:endParaRPr lang="ko-KR" altLang="en-US" sz="1200" kern="120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" name="TextBox 38">
              <a:extLst>
                <a:ext uri="{FF2B5EF4-FFF2-40B4-BE49-F238E27FC236}">
                  <a16:creationId xmlns:a16="http://schemas.microsoft.com/office/drawing/2014/main" id="{958824AC-5723-4203-987A-6E5B50F95CC6}"/>
                </a:ext>
              </a:extLst>
            </p:cNvPr>
            <p:cNvSpPr txBox="1"/>
            <p:nvPr/>
          </p:nvSpPr>
          <p:spPr>
            <a:xfrm>
              <a:off x="-1260305" y="2681199"/>
              <a:ext cx="2706909" cy="999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>
                <a:buClrTx/>
              </a:pPr>
              <a:r>
                <a:rPr lang="es-CO" altLang="ko-KR" sz="1200" kern="120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Mejorar su desempeño institucional.  </a:t>
              </a:r>
            </a:p>
          </p:txBody>
        </p:sp>
        <p:sp>
          <p:nvSpPr>
            <p:cNvPr id="16" name="TextBox 40">
              <a:extLst>
                <a:ext uri="{FF2B5EF4-FFF2-40B4-BE49-F238E27FC236}">
                  <a16:creationId xmlns:a16="http://schemas.microsoft.com/office/drawing/2014/main" id="{1D440013-CAE7-4114-8E0B-D075937A6C77}"/>
                </a:ext>
              </a:extLst>
            </p:cNvPr>
            <p:cNvSpPr txBox="1"/>
            <p:nvPr/>
          </p:nvSpPr>
          <p:spPr>
            <a:xfrm>
              <a:off x="1965991" y="2572005"/>
              <a:ext cx="868620" cy="73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altLang="ko-KR" sz="2475" b="1" kern="120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03</a:t>
              </a:r>
              <a:endParaRPr lang="ko-KR" altLang="en-US" sz="2475" b="1" kern="120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7" name="TextBox 41">
              <a:extLst>
                <a:ext uri="{FF2B5EF4-FFF2-40B4-BE49-F238E27FC236}">
                  <a16:creationId xmlns:a16="http://schemas.microsoft.com/office/drawing/2014/main" id="{4B45A976-5145-4F73-AEA9-3B928BD0AAB1}"/>
                </a:ext>
              </a:extLst>
            </p:cNvPr>
            <p:cNvSpPr txBox="1"/>
            <p:nvPr/>
          </p:nvSpPr>
          <p:spPr>
            <a:xfrm>
              <a:off x="5096785" y="3603915"/>
              <a:ext cx="1053645" cy="73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altLang="ko-KR" sz="2475" b="1" kern="120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02</a:t>
              </a:r>
              <a:endParaRPr lang="ko-KR" altLang="en-US" sz="2475" b="1" kern="120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0" name="TextBox 43">
              <a:extLst>
                <a:ext uri="{FF2B5EF4-FFF2-40B4-BE49-F238E27FC236}">
                  <a16:creationId xmlns:a16="http://schemas.microsoft.com/office/drawing/2014/main" id="{487D939A-86C3-40B5-B600-A15551837D2F}"/>
                </a:ext>
              </a:extLst>
            </p:cNvPr>
            <p:cNvSpPr txBox="1"/>
            <p:nvPr/>
          </p:nvSpPr>
          <p:spPr>
            <a:xfrm>
              <a:off x="7307422" y="2588700"/>
              <a:ext cx="4055865" cy="156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42900">
                <a:buClrTx/>
              </a:pPr>
              <a:r>
                <a:rPr lang="es-CO" altLang="ko-KR" sz="1200" kern="120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Hacer de la ANI, una entidad  más competitiva e  innovadora en la solución de problemas y en la consecución de sus logros misionales.</a:t>
              </a:r>
              <a:r>
                <a:rPr lang="en-US" altLang="ko-KR" sz="1200" kern="120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Arial" pitchFamily="34" charset="0"/>
                </a:rPr>
                <a:t> </a:t>
              </a:r>
              <a:endParaRPr lang="ko-KR" altLang="en-US" sz="1200" kern="120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F724E1F4-9D73-4900-B231-2B2EAAC0C89C}"/>
                </a:ext>
              </a:extLst>
            </p:cNvPr>
            <p:cNvSpPr/>
            <p:nvPr/>
          </p:nvSpPr>
          <p:spPr>
            <a:xfrm rot="20700000">
              <a:off x="2898615" y="2743444"/>
              <a:ext cx="298691" cy="26178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buClrTx/>
              </a:pPr>
              <a:endParaRPr lang="ko-KR" altLang="en-US" sz="1519" kern="120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pic>
          <p:nvPicPr>
            <p:cNvPr id="22" name="Gráfico 21" descr="Crecimiento empresarial">
              <a:extLst>
                <a:ext uri="{FF2B5EF4-FFF2-40B4-BE49-F238E27FC236}">
                  <a16:creationId xmlns:a16="http://schemas.microsoft.com/office/drawing/2014/main" id="{2A3ADE62-02A0-4FBB-9B5C-506E5A67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96785" y="2058028"/>
              <a:ext cx="360000" cy="360000"/>
            </a:xfrm>
            <a:prstGeom prst="rect">
              <a:avLst/>
            </a:prstGeom>
          </p:spPr>
        </p:pic>
        <p:pic>
          <p:nvPicPr>
            <p:cNvPr id="23" name="Gráfico 22" descr="Bombilla y equipo">
              <a:extLst>
                <a:ext uri="{FF2B5EF4-FFF2-40B4-BE49-F238E27FC236}">
                  <a16:creationId xmlns:a16="http://schemas.microsoft.com/office/drawing/2014/main" id="{8B2D6CAC-27E9-4F73-9E4B-6710D7F0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09158" y="3638716"/>
              <a:ext cx="360000" cy="360000"/>
            </a:xfrm>
            <a:prstGeom prst="rect">
              <a:avLst/>
            </a:prstGeom>
          </p:spPr>
        </p:pic>
      </p:grpSp>
      <p:sp>
        <p:nvSpPr>
          <p:cNvPr id="27" name="TextBox 48">
            <a:extLst>
              <a:ext uri="{FF2B5EF4-FFF2-40B4-BE49-F238E27FC236}">
                <a16:creationId xmlns:a16="http://schemas.microsoft.com/office/drawing/2014/main" id="{561C96BA-C52F-4E99-B776-BAD2475B9455}"/>
              </a:ext>
            </a:extLst>
          </p:cNvPr>
          <p:cNvSpPr txBox="1"/>
          <p:nvPr/>
        </p:nvSpPr>
        <p:spPr>
          <a:xfrm>
            <a:off x="457200" y="2168451"/>
            <a:ext cx="8562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s-CO" altLang="ko-KR" sz="1500" kern="120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El </a:t>
            </a:r>
            <a:r>
              <a:rPr lang="es-CO" altLang="ko-KR" sz="1500" b="1" kern="120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propósito</a:t>
            </a:r>
            <a:r>
              <a:rPr lang="es-CO" altLang="ko-KR" sz="1500" kern="120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para la ANI es proyectar y gestionar estratégicamente el conocimiento disponible para: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DBCA509-271A-4B69-BE05-BDEEBCA64AAE}"/>
              </a:ext>
            </a:extLst>
          </p:cNvPr>
          <p:cNvSpPr txBox="1"/>
          <p:nvPr/>
        </p:nvSpPr>
        <p:spPr>
          <a:xfrm>
            <a:off x="457200" y="1386268"/>
            <a:ext cx="58544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C2A4C"/>
                </a:solidFill>
                <a:latin typeface="Work Sans" panose="00000500000000000000"/>
                <a:cs typeface="Arial" pitchFamily="34" charset="0"/>
              </a:defRPr>
            </a:lvl1pPr>
          </a:lstStyle>
          <a:p>
            <a:pPr algn="just" defTabSz="342900">
              <a:buClrTx/>
            </a:pPr>
            <a:r>
              <a:rPr lang="es-ES" sz="10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“Es la suma de ideas, datos, información, procesos y productos generados por entidades para el cumplimento de su misión. Se realiza a través del aprendizaje constante, la adaptación al cambio y se consolida con la preservación de la memoria institucional</a:t>
            </a:r>
            <a:r>
              <a:rPr lang="es-CO" sz="10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.”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A1D1866-7EA2-4EF7-ABFF-3CE46919CA75}"/>
              </a:ext>
            </a:extLst>
          </p:cNvPr>
          <p:cNvSpPr/>
          <p:nvPr/>
        </p:nvSpPr>
        <p:spPr>
          <a:xfrm>
            <a:off x="0" y="727151"/>
            <a:ext cx="388526" cy="1282365"/>
          </a:xfrm>
          <a:prstGeom prst="rect">
            <a:avLst/>
          </a:prstGeom>
          <a:solidFill>
            <a:srgbClr val="74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756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4AC9FD98-B663-442A-A8DB-5811DE668142}"/>
              </a:ext>
            </a:extLst>
          </p:cNvPr>
          <p:cNvSpPr/>
          <p:nvPr/>
        </p:nvSpPr>
        <p:spPr>
          <a:xfrm>
            <a:off x="5986507" y="1115433"/>
            <a:ext cx="24433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buClrTx/>
            </a:pPr>
            <a:r>
              <a:rPr lang="es-CO" sz="825" b="1" kern="1200">
                <a:solidFill>
                  <a:srgbClr val="FE3D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Reconocer, potenciar y preservar  el conocimiento</a:t>
            </a:r>
            <a:r>
              <a:rPr lang="es-CO" sz="825" kern="1200">
                <a:solidFill>
                  <a:srgbClr val="FE3D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825" kern="1200">
                <a:solidFill>
                  <a:srgbClr val="FE3D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el principal activo intangible de la ANI.</a:t>
            </a:r>
            <a:endParaRPr lang="es-CO" sz="825" kern="1200">
              <a:solidFill>
                <a:srgbClr val="FE3D1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F9544C26-FC14-48E4-8DF1-76830E3D63FE}"/>
              </a:ext>
            </a:extLst>
          </p:cNvPr>
          <p:cNvSpPr/>
          <p:nvPr/>
        </p:nvSpPr>
        <p:spPr>
          <a:xfrm>
            <a:off x="6174250" y="3992534"/>
            <a:ext cx="22556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buClrTx/>
            </a:pPr>
            <a:r>
              <a:rPr lang="es-CO" sz="825" b="1" kern="1200">
                <a:solidFill>
                  <a:srgbClr val="149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Promover el  manejo adecuado y la calidad de la información, su  análisis y  evaluación   como base para la toma de decisiones.</a:t>
            </a: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E7933814-9DE0-4EBF-978A-4B5C35110B23}"/>
              </a:ext>
            </a:extLst>
          </p:cNvPr>
          <p:cNvSpPr/>
          <p:nvPr/>
        </p:nvSpPr>
        <p:spPr>
          <a:xfrm>
            <a:off x="421588" y="2312780"/>
            <a:ext cx="1798274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buClrTx/>
            </a:pPr>
            <a:r>
              <a:rPr lang="es-ES" sz="825" b="1" kern="1200">
                <a:solidFill>
                  <a:srgbClr val="2D35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Desarrollar una cultura organizacional </a:t>
            </a:r>
            <a:r>
              <a:rPr lang="es-ES" sz="825" kern="1200">
                <a:solidFill>
                  <a:srgbClr val="2D35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basada en el aprendizaje continuo y en compartir el conocimiento adquirido.</a:t>
            </a:r>
            <a:endParaRPr lang="es-CO" sz="825" kern="1200">
              <a:solidFill>
                <a:srgbClr val="2D357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932E416E-71DC-46EA-B47B-9CD4344974D4}"/>
              </a:ext>
            </a:extLst>
          </p:cNvPr>
          <p:cNvGrpSpPr/>
          <p:nvPr/>
        </p:nvGrpSpPr>
        <p:grpSpPr>
          <a:xfrm>
            <a:off x="2102972" y="934666"/>
            <a:ext cx="4339391" cy="4055077"/>
            <a:chOff x="2755144" y="1738976"/>
            <a:chExt cx="4727904" cy="4418134"/>
          </a:xfrm>
        </p:grpSpPr>
        <p:sp>
          <p:nvSpPr>
            <p:cNvPr id="171" name="Cuadro de texto 3">
              <a:extLst>
                <a:ext uri="{FF2B5EF4-FFF2-40B4-BE49-F238E27FC236}">
                  <a16:creationId xmlns:a16="http://schemas.microsoft.com/office/drawing/2014/main" id="{B2836A1F-18C4-4C6E-8F96-268049598AA7}"/>
                </a:ext>
              </a:extLst>
            </p:cNvPr>
            <p:cNvSpPr txBox="1"/>
            <p:nvPr/>
          </p:nvSpPr>
          <p:spPr>
            <a:xfrm rot="19162790">
              <a:off x="2755144" y="2014227"/>
              <a:ext cx="3043787" cy="17248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none" lIns="68580" tIns="34290" rIns="68580" bIns="34290" numCol="1" spcCol="0" rtlCol="0" fromWordArt="0" anchor="t" anchorCtr="0" forceAA="0" compatLnSpc="1">
              <a:prstTxWarp prst="textButton">
                <a:avLst>
                  <a:gd name="adj" fmla="val 10961265"/>
                </a:avLst>
              </a:prstTxWarp>
              <a:spAutoFit/>
            </a:bodyPr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buClrTx/>
                <a:defRPr/>
              </a:pPr>
              <a:r>
                <a:rPr lang="es-ES" sz="1350" kern="1200">
                  <a:solidFill>
                    <a:srgbClr val="00B0F0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Estrategia de Comunicaciones</a:t>
              </a:r>
              <a:endParaRPr lang="es-CO" sz="525" kern="1200">
                <a:solidFill>
                  <a:srgbClr val="00B0F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75739A8B-D908-44A2-B7D9-2DB6699B5078}"/>
                </a:ext>
              </a:extLst>
            </p:cNvPr>
            <p:cNvSpPr/>
            <p:nvPr/>
          </p:nvSpPr>
          <p:spPr>
            <a:xfrm>
              <a:off x="3050166" y="1738976"/>
              <a:ext cx="4432882" cy="4418134"/>
            </a:xfrm>
            <a:prstGeom prst="ellipse">
              <a:avLst/>
            </a:prstGeom>
            <a:noFill/>
            <a:ln w="19050" cap="flat">
              <a:solidFill>
                <a:srgbClr val="00B0F0">
                  <a:alpha val="51000"/>
                </a:srgb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>
                <a:buClrTx/>
                <a:defRPr/>
              </a:pPr>
              <a:endParaRPr lang="es-CO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2063C92E-4857-4A83-80C5-9E39952E9B87}"/>
                </a:ext>
              </a:extLst>
            </p:cNvPr>
            <p:cNvSpPr/>
            <p:nvPr/>
          </p:nvSpPr>
          <p:spPr>
            <a:xfrm>
              <a:off x="3359622" y="2013709"/>
              <a:ext cx="3824452" cy="3873238"/>
            </a:xfrm>
            <a:prstGeom prst="ellipse">
              <a:avLst/>
            </a:prstGeom>
            <a:noFill/>
            <a:ln w="19050" cap="flat">
              <a:solidFill>
                <a:schemeClr val="accent1">
                  <a:shade val="50000"/>
                  <a:alpha val="51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s-CO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16F62981-6863-4130-9902-D83FA9DABD1B}"/>
                </a:ext>
              </a:extLst>
            </p:cNvPr>
            <p:cNvGrpSpPr/>
            <p:nvPr/>
          </p:nvGrpSpPr>
          <p:grpSpPr>
            <a:xfrm>
              <a:off x="4605202" y="3294464"/>
              <a:ext cx="1368000" cy="1368000"/>
              <a:chOff x="4045341" y="2177803"/>
              <a:chExt cx="1220748" cy="1179488"/>
            </a:xfrm>
          </p:grpSpPr>
          <p:pic>
            <p:nvPicPr>
              <p:cNvPr id="106" name="Imagen 105">
                <a:extLst>
                  <a:ext uri="{FF2B5EF4-FFF2-40B4-BE49-F238E27FC236}">
                    <a16:creationId xmlns:a16="http://schemas.microsoft.com/office/drawing/2014/main" id="{857A8BE9-7C5B-42B8-8767-633B785E9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6032" y="2220254"/>
                <a:ext cx="934471" cy="1036560"/>
              </a:xfrm>
              <a:prstGeom prst="rect">
                <a:avLst/>
              </a:prstGeom>
            </p:spPr>
          </p:pic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D943B8F1-C399-43DC-A179-894DF6B2D24E}"/>
                  </a:ext>
                </a:extLst>
              </p:cNvPr>
              <p:cNvSpPr/>
              <p:nvPr/>
            </p:nvSpPr>
            <p:spPr>
              <a:xfrm>
                <a:off x="4045341" y="2177803"/>
                <a:ext cx="1220748" cy="1179488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14350">
                  <a:buClrTx/>
                  <a:defRPr/>
                </a:pPr>
                <a:endParaRPr lang="es-CO" sz="394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8" name="Grupo 107">
              <a:extLst>
                <a:ext uri="{FF2B5EF4-FFF2-40B4-BE49-F238E27FC236}">
                  <a16:creationId xmlns:a16="http://schemas.microsoft.com/office/drawing/2014/main" id="{AF683951-8622-4345-ADD6-57D802E016FC}"/>
                </a:ext>
              </a:extLst>
            </p:cNvPr>
            <p:cNvGrpSpPr/>
            <p:nvPr/>
          </p:nvGrpSpPr>
          <p:grpSpPr>
            <a:xfrm>
              <a:off x="4799086" y="1848923"/>
              <a:ext cx="1008000" cy="1008000"/>
              <a:chOff x="1375621" y="693782"/>
              <a:chExt cx="1008000" cy="1008000"/>
            </a:xfrm>
          </p:grpSpPr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92199B87-DDC3-4413-9E68-49ADA63A5F0C}"/>
                  </a:ext>
                </a:extLst>
              </p:cNvPr>
              <p:cNvSpPr/>
              <p:nvPr/>
            </p:nvSpPr>
            <p:spPr>
              <a:xfrm>
                <a:off x="1375621" y="693782"/>
                <a:ext cx="1008000" cy="1008000"/>
              </a:xfrm>
              <a:prstGeom prst="ellipse">
                <a:avLst/>
              </a:prstGeom>
              <a:solidFill>
                <a:srgbClr val="F1F6FC"/>
              </a:solidFill>
              <a:ln w="28575">
                <a:solidFill>
                  <a:srgbClr val="FE4D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s-CO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CuadroTexto 109">
                <a:extLst>
                  <a:ext uri="{FF2B5EF4-FFF2-40B4-BE49-F238E27FC236}">
                    <a16:creationId xmlns:a16="http://schemas.microsoft.com/office/drawing/2014/main" id="{7B353DA1-BF21-46B7-A095-0782C74718AA}"/>
                  </a:ext>
                </a:extLst>
              </p:cNvPr>
              <p:cNvSpPr txBox="1"/>
              <p:nvPr/>
            </p:nvSpPr>
            <p:spPr>
              <a:xfrm>
                <a:off x="1445832" y="1130470"/>
                <a:ext cx="900000" cy="47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s-CO" sz="750" kern="1200">
                    <a:solidFill>
                      <a:srgbClr val="FE3D1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Ruta</a:t>
                </a:r>
              </a:p>
              <a:p>
                <a:pPr algn="ctr" defTabSz="514350">
                  <a:buClrTx/>
                  <a:defRPr/>
                </a:pPr>
                <a:r>
                  <a:rPr lang="es-CO" sz="750" kern="1200">
                    <a:solidFill>
                      <a:srgbClr val="FE3D1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reconocimiento</a:t>
                </a:r>
              </a:p>
              <a:p>
                <a:pPr algn="ctr" defTabSz="514350">
                  <a:buClrTx/>
                  <a:defRPr/>
                </a:pPr>
                <a:r>
                  <a:rPr lang="es-CO" sz="750" kern="1200">
                    <a:solidFill>
                      <a:srgbClr val="FE3D1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 preservación</a:t>
                </a:r>
              </a:p>
            </p:txBody>
          </p:sp>
          <p:pic>
            <p:nvPicPr>
              <p:cNvPr id="111" name="Imagen 110">
                <a:extLst>
                  <a:ext uri="{FF2B5EF4-FFF2-40B4-BE49-F238E27FC236}">
                    <a16:creationId xmlns:a16="http://schemas.microsoft.com/office/drawing/2014/main" id="{8E13353D-E599-42E0-86E0-7BC8EDDBE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E3D1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595" b="90000" l="10000" r="96053">
                            <a14:foregroundMark x1="26316" y1="21351" x2="26316" y2="21351"/>
                            <a14:foregroundMark x1="34474" y1="12703" x2="34474" y2="12703"/>
                            <a14:foregroundMark x1="44474" y1="6757" x2="47895" y2="7297"/>
                            <a14:foregroundMark x1="54737" y1="4595" x2="54737" y2="4595"/>
                            <a14:foregroundMark x1="63158" y1="10000" x2="63158" y2="10000"/>
                            <a14:foregroundMark x1="66316" y1="9730" x2="66316" y2="9730"/>
                            <a14:foregroundMark x1="76842" y1="16757" x2="76842" y2="16757"/>
                            <a14:foregroundMark x1="81053" y1="24324" x2="81053" y2="24324"/>
                            <a14:foregroundMark x1="82632" y1="36757" x2="82632" y2="36757"/>
                            <a14:foregroundMark x1="77632" y1="50270" x2="77632" y2="50270"/>
                            <a14:foregroundMark x1="84737" y1="49189" x2="84737" y2="49189"/>
                            <a14:foregroundMark x1="96053" y1="56486" x2="96053" y2="56486"/>
                            <a14:foregroundMark x1="70789" y1="58378" x2="70789" y2="58378"/>
                            <a14:foregroundMark x1="60526" y1="64865" x2="60000" y2="64595"/>
                            <a14:foregroundMark x1="48158" y1="64595" x2="48158" y2="64595"/>
                            <a14:foregroundMark x1="37895" y1="61081" x2="37895" y2="61081"/>
                            <a14:foregroundMark x1="28947" y1="53243" x2="28947" y2="53243"/>
                            <a14:foregroundMark x1="23947" y1="44595" x2="23947" y2="44595"/>
                            <a14:foregroundMark x1="23158" y1="32973" x2="23158" y2="32973"/>
                            <a14:foregroundMark x1="17632" y1="41892" x2="17632" y2="4189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692672" y="765085"/>
                <a:ext cx="387271" cy="391427"/>
              </a:xfrm>
              <a:prstGeom prst="rect">
                <a:avLst/>
              </a:prstGeom>
              <a:noFill/>
            </p:spPr>
          </p:pic>
        </p:grpSp>
        <p:grpSp>
          <p:nvGrpSpPr>
            <p:cNvPr id="112" name="Grupo 111">
              <a:extLst>
                <a:ext uri="{FF2B5EF4-FFF2-40B4-BE49-F238E27FC236}">
                  <a16:creationId xmlns:a16="http://schemas.microsoft.com/office/drawing/2014/main" id="{24292367-68B0-460B-A4AB-AC15F3F454E7}"/>
                </a:ext>
              </a:extLst>
            </p:cNvPr>
            <p:cNvGrpSpPr/>
            <p:nvPr/>
          </p:nvGrpSpPr>
          <p:grpSpPr>
            <a:xfrm>
              <a:off x="5854501" y="4674818"/>
              <a:ext cx="1028284" cy="1008000"/>
              <a:chOff x="1217577" y="797103"/>
              <a:chExt cx="1028284" cy="1008000"/>
            </a:xfrm>
          </p:grpSpPr>
          <p:sp>
            <p:nvSpPr>
              <p:cNvPr id="113" name="Elipse 112">
                <a:extLst>
                  <a:ext uri="{FF2B5EF4-FFF2-40B4-BE49-F238E27FC236}">
                    <a16:creationId xmlns:a16="http://schemas.microsoft.com/office/drawing/2014/main" id="{F65E4AA1-4CE8-48FD-8A3E-20A0AA73B3AC}"/>
                  </a:ext>
                </a:extLst>
              </p:cNvPr>
              <p:cNvSpPr/>
              <p:nvPr/>
            </p:nvSpPr>
            <p:spPr>
              <a:xfrm>
                <a:off x="1217577" y="797103"/>
                <a:ext cx="1008000" cy="100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149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s-CO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14" name="Imagen 113">
                <a:extLst>
                  <a:ext uri="{FF2B5EF4-FFF2-40B4-BE49-F238E27FC236}">
                    <a16:creationId xmlns:a16="http://schemas.microsoft.com/office/drawing/2014/main" id="{37FAFA48-5A6D-4E24-93EB-26D6B68CC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96" b="92677" l="10000" r="92750">
                            <a14:foregroundMark x1="85250" y1="92677" x2="85250" y2="92677"/>
                            <a14:foregroundMark x1="92750" y1="87879" x2="92750" y2="87879"/>
                            <a14:foregroundMark x1="33250" y1="86111" x2="33250" y2="86111"/>
                            <a14:foregroundMark x1="27750" y1="31566" x2="27750" y2="31566"/>
                            <a14:foregroundMark x1="75250" y1="15909" x2="75250" y2="15909"/>
                            <a14:foregroundMark x1="55500" y1="43434" x2="55500" y2="4343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29235" y="858352"/>
                <a:ext cx="384684" cy="411387"/>
              </a:xfrm>
              <a:prstGeom prst="rect">
                <a:avLst/>
              </a:prstGeom>
            </p:spPr>
          </p:pic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519D767E-CB77-4C06-A991-F173DED32D5A}"/>
                  </a:ext>
                </a:extLst>
              </p:cNvPr>
              <p:cNvSpPr txBox="1"/>
              <p:nvPr/>
            </p:nvSpPr>
            <p:spPr>
              <a:xfrm>
                <a:off x="1221090" y="1210739"/>
                <a:ext cx="1024771" cy="47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s-CO" sz="750" kern="1200">
                    <a:solidFill>
                      <a:srgbClr val="14918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Ruta Gestión estratégica de la Información</a:t>
                </a:r>
              </a:p>
            </p:txBody>
          </p:sp>
        </p:grp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D06B6C73-861F-4CE1-BB57-28317AF360F0}"/>
                </a:ext>
              </a:extLst>
            </p:cNvPr>
            <p:cNvGrpSpPr/>
            <p:nvPr/>
          </p:nvGrpSpPr>
          <p:grpSpPr>
            <a:xfrm>
              <a:off x="3750708" y="4704314"/>
              <a:ext cx="1008000" cy="1008000"/>
              <a:chOff x="751184" y="708201"/>
              <a:chExt cx="1008000" cy="1008000"/>
            </a:xfrm>
          </p:grpSpPr>
          <p:sp>
            <p:nvSpPr>
              <p:cNvPr id="117" name="Elipse 116">
                <a:extLst>
                  <a:ext uri="{FF2B5EF4-FFF2-40B4-BE49-F238E27FC236}">
                    <a16:creationId xmlns:a16="http://schemas.microsoft.com/office/drawing/2014/main" id="{C63D7BFC-C80C-4E12-9E24-4B08D005B270}"/>
                  </a:ext>
                </a:extLst>
              </p:cNvPr>
              <p:cNvSpPr/>
              <p:nvPr/>
            </p:nvSpPr>
            <p:spPr>
              <a:xfrm>
                <a:off x="751184" y="708201"/>
                <a:ext cx="1008000" cy="100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s-CO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18" name="Imagen 117">
                <a:extLst>
                  <a:ext uri="{FF2B5EF4-FFF2-40B4-BE49-F238E27FC236}">
                    <a16:creationId xmlns:a16="http://schemas.microsoft.com/office/drawing/2014/main" id="{948E78D2-FB93-4379-8783-B7D0C3B25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biLevel thresh="75000"/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027" b="92603" l="10000" r="93158">
                            <a14:foregroundMark x1="34474" y1="45205" x2="34474" y2="45205"/>
                            <a14:foregroundMark x1="27105" y1="48493" x2="27105" y2="48493"/>
                            <a14:foregroundMark x1="56579" y1="6575" x2="56579" y2="6575"/>
                            <a14:foregroundMark x1="93158" y1="52329" x2="93158" y2="52329"/>
                            <a14:foregroundMark x1="52632" y1="92603" x2="52632" y2="92603"/>
                          </a14:backgroundRemoval>
                        </a14:imgEffect>
                        <a14:imgEffect>
                          <a14:saturation sat="21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78422" y="864397"/>
                <a:ext cx="365038" cy="33769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9" name="CuadroTexto 118">
                <a:extLst>
                  <a:ext uri="{FF2B5EF4-FFF2-40B4-BE49-F238E27FC236}">
                    <a16:creationId xmlns:a16="http://schemas.microsoft.com/office/drawing/2014/main" id="{6EA87C46-F161-4E99-94B3-CA3B912BB21B}"/>
                  </a:ext>
                </a:extLst>
              </p:cNvPr>
              <p:cNvSpPr txBox="1"/>
              <p:nvPr/>
            </p:nvSpPr>
            <p:spPr>
              <a:xfrm>
                <a:off x="835588" y="1283909"/>
                <a:ext cx="871715" cy="226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s-CO" sz="75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Ruta T</a:t>
                </a:r>
              </a:p>
            </p:txBody>
          </p:sp>
        </p:grpSp>
        <p:grpSp>
          <p:nvGrpSpPr>
            <p:cNvPr id="120" name="Grupo 119">
              <a:extLst>
                <a:ext uri="{FF2B5EF4-FFF2-40B4-BE49-F238E27FC236}">
                  <a16:creationId xmlns:a16="http://schemas.microsoft.com/office/drawing/2014/main" id="{BFAF66EA-1C63-4D5E-8983-730BB387AAAE}"/>
                </a:ext>
              </a:extLst>
            </p:cNvPr>
            <p:cNvGrpSpPr/>
            <p:nvPr/>
          </p:nvGrpSpPr>
          <p:grpSpPr>
            <a:xfrm>
              <a:off x="6353989" y="3091031"/>
              <a:ext cx="1008000" cy="1008000"/>
              <a:chOff x="862467" y="485775"/>
              <a:chExt cx="1008000" cy="1008000"/>
            </a:xfrm>
          </p:grpSpPr>
          <p:sp>
            <p:nvSpPr>
              <p:cNvPr id="121" name="Elipse 120">
                <a:extLst>
                  <a:ext uri="{FF2B5EF4-FFF2-40B4-BE49-F238E27FC236}">
                    <a16:creationId xmlns:a16="http://schemas.microsoft.com/office/drawing/2014/main" id="{20DC62CA-EF27-428F-950B-4470A4ED08E9}"/>
                  </a:ext>
                </a:extLst>
              </p:cNvPr>
              <p:cNvSpPr/>
              <p:nvPr/>
            </p:nvSpPr>
            <p:spPr>
              <a:xfrm>
                <a:off x="862467" y="485775"/>
                <a:ext cx="1008000" cy="1008000"/>
              </a:xfrm>
              <a:prstGeom prst="ellipse">
                <a:avLst/>
              </a:prstGeom>
              <a:solidFill>
                <a:srgbClr val="F1F6FC"/>
              </a:solidFill>
              <a:ln w="28575">
                <a:solidFill>
                  <a:srgbClr val="F9BC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s-CO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22" name="Imagen 121">
                <a:extLst>
                  <a:ext uri="{FF2B5EF4-FFF2-40B4-BE49-F238E27FC236}">
                    <a16:creationId xmlns:a16="http://schemas.microsoft.com/office/drawing/2014/main" id="{0BBA4547-6560-4C46-A4D4-5261299F1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49" b="94898" l="9949" r="93878">
                            <a14:foregroundMark x1="72194" y1="54847" x2="72194" y2="54847"/>
                            <a14:foregroundMark x1="92347" y1="70918" x2="92347" y2="70918"/>
                            <a14:foregroundMark x1="81888" y1="95153" x2="81888" y2="95153"/>
                            <a14:foregroundMark x1="41582" y1="95408" x2="41582" y2="95408"/>
                            <a14:foregroundMark x1="92857" y1="39796" x2="92857" y2="39796"/>
                            <a14:foregroundMark x1="93878" y1="15816" x2="93878" y2="15816"/>
                            <a14:foregroundMark x1="93367" y1="77296" x2="93367" y2="7729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68467" y="564369"/>
                <a:ext cx="396000" cy="381396"/>
              </a:xfrm>
              <a:prstGeom prst="rect">
                <a:avLst/>
              </a:prstGeom>
            </p:spPr>
          </p:pic>
          <p:sp>
            <p:nvSpPr>
              <p:cNvPr id="123" name="CuadroTexto 122">
                <a:extLst>
                  <a:ext uri="{FF2B5EF4-FFF2-40B4-BE49-F238E27FC236}">
                    <a16:creationId xmlns:a16="http://schemas.microsoft.com/office/drawing/2014/main" id="{76B54988-3EAD-4207-9A4E-207EDD648DF5}"/>
                  </a:ext>
                </a:extLst>
              </p:cNvPr>
              <p:cNvSpPr txBox="1"/>
              <p:nvPr/>
            </p:nvSpPr>
            <p:spPr>
              <a:xfrm>
                <a:off x="907283" y="954598"/>
                <a:ext cx="940300" cy="51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s-CO" sz="825" kern="1200">
                    <a:solidFill>
                      <a:srgbClr val="FF99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Ruta del aprendizaje y la innovación</a:t>
                </a:r>
              </a:p>
            </p:txBody>
          </p:sp>
        </p:grp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9711651B-9559-4541-AD54-4FBDA2E6C9D0}"/>
                </a:ext>
              </a:extLst>
            </p:cNvPr>
            <p:cNvCxnSpPr>
              <a:cxnSpLocks/>
              <a:stCxn id="109" idx="4"/>
              <a:endCxn id="107" idx="0"/>
            </p:cNvCxnSpPr>
            <p:nvPr/>
          </p:nvCxnSpPr>
          <p:spPr>
            <a:xfrm flipH="1">
              <a:off x="5289202" y="2856923"/>
              <a:ext cx="13884" cy="4375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8DEB9444-BE97-4B10-8F14-CEE731BE8218}"/>
                </a:ext>
              </a:extLst>
            </p:cNvPr>
            <p:cNvCxnSpPr>
              <a:cxnSpLocks/>
            </p:cNvCxnSpPr>
            <p:nvPr/>
          </p:nvCxnSpPr>
          <p:spPr>
            <a:xfrm>
              <a:off x="4175879" y="3655449"/>
              <a:ext cx="450105" cy="151956"/>
            </a:xfrm>
            <a:prstGeom prst="line">
              <a:avLst/>
            </a:prstGeom>
            <a:ln w="190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FE551DE6-97F7-410C-9B50-503D847BC137}"/>
                </a:ext>
              </a:extLst>
            </p:cNvPr>
            <p:cNvCxnSpPr>
              <a:cxnSpLocks/>
              <a:stCxn id="121" idx="2"/>
            </p:cNvCxnSpPr>
            <p:nvPr/>
          </p:nvCxnSpPr>
          <p:spPr>
            <a:xfrm flipH="1">
              <a:off x="5913973" y="3595031"/>
              <a:ext cx="440016" cy="212374"/>
            </a:xfrm>
            <a:prstGeom prst="line">
              <a:avLst/>
            </a:prstGeom>
            <a:ln w="19050">
              <a:solidFill>
                <a:srgbClr val="FABD1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15073832-006D-41BA-B832-BEEB23A83821}"/>
                </a:ext>
              </a:extLst>
            </p:cNvPr>
            <p:cNvCxnSpPr>
              <a:cxnSpLocks/>
              <a:stCxn id="113" idx="1"/>
              <a:endCxn id="107" idx="5"/>
            </p:cNvCxnSpPr>
            <p:nvPr/>
          </p:nvCxnSpPr>
          <p:spPr>
            <a:xfrm flipH="1" flipV="1">
              <a:off x="5772863" y="4462125"/>
              <a:ext cx="229256" cy="360311"/>
            </a:xfrm>
            <a:prstGeom prst="line">
              <a:avLst/>
            </a:prstGeom>
            <a:ln w="1905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66D5F612-4BE3-49F5-A972-16AC803951C3}"/>
                </a:ext>
              </a:extLst>
            </p:cNvPr>
            <p:cNvCxnSpPr>
              <a:cxnSpLocks/>
              <a:stCxn id="107" idx="3"/>
            </p:cNvCxnSpPr>
            <p:nvPr/>
          </p:nvCxnSpPr>
          <p:spPr>
            <a:xfrm flipH="1">
              <a:off x="4545463" y="4462126"/>
              <a:ext cx="260078" cy="29997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71B8F039-FABC-45E1-AE1D-7DF54B1883F7}"/>
                </a:ext>
              </a:extLst>
            </p:cNvPr>
            <p:cNvGrpSpPr/>
            <p:nvPr/>
          </p:nvGrpSpPr>
          <p:grpSpPr>
            <a:xfrm>
              <a:off x="3115401" y="3005115"/>
              <a:ext cx="1206783" cy="1008000"/>
              <a:chOff x="4961901" y="3458293"/>
              <a:chExt cx="1206783" cy="1008000"/>
            </a:xfrm>
          </p:grpSpPr>
          <p:sp>
            <p:nvSpPr>
              <p:cNvPr id="130" name="Elipse 129">
                <a:extLst>
                  <a:ext uri="{FF2B5EF4-FFF2-40B4-BE49-F238E27FC236}">
                    <a16:creationId xmlns:a16="http://schemas.microsoft.com/office/drawing/2014/main" id="{BE37D502-9249-4C03-A372-A7908FFD4449}"/>
                  </a:ext>
                </a:extLst>
              </p:cNvPr>
              <p:cNvSpPr/>
              <p:nvPr/>
            </p:nvSpPr>
            <p:spPr>
              <a:xfrm>
                <a:off x="5047358" y="3458293"/>
                <a:ext cx="1008000" cy="1008000"/>
              </a:xfrm>
              <a:prstGeom prst="ellipse">
                <a:avLst/>
              </a:prstGeom>
              <a:solidFill>
                <a:srgbClr val="F1F6FC"/>
              </a:solidFill>
              <a:ln w="28575">
                <a:solidFill>
                  <a:srgbClr val="2D35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s-CO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CuadroTexto 130">
                <a:extLst>
                  <a:ext uri="{FF2B5EF4-FFF2-40B4-BE49-F238E27FC236}">
                    <a16:creationId xmlns:a16="http://schemas.microsoft.com/office/drawing/2014/main" id="{28F4279E-2229-4AC1-9758-02916C7A753F}"/>
                  </a:ext>
                </a:extLst>
              </p:cNvPr>
              <p:cNvSpPr txBox="1"/>
              <p:nvPr/>
            </p:nvSpPr>
            <p:spPr>
              <a:xfrm>
                <a:off x="4961901" y="3877859"/>
                <a:ext cx="1206783" cy="50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s-CO" sz="600" kern="1200">
                    <a:solidFill>
                      <a:srgbClr val="2D357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Ruta de la </a:t>
                </a:r>
              </a:p>
              <a:p>
                <a:pPr algn="ctr" defTabSz="514350">
                  <a:buClrTx/>
                  <a:defRPr/>
                </a:pPr>
                <a:r>
                  <a:rPr lang="es-CO" sz="600" kern="1200">
                    <a:solidFill>
                      <a:srgbClr val="2D357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cultura de confianza y creación </a:t>
                </a:r>
              </a:p>
              <a:p>
                <a:pPr algn="ctr" defTabSz="514350">
                  <a:buClrTx/>
                  <a:defRPr/>
                </a:pPr>
                <a:r>
                  <a:rPr lang="es-CO" sz="600" kern="1200">
                    <a:solidFill>
                      <a:srgbClr val="2D357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colectiva</a:t>
                </a:r>
              </a:p>
            </p:txBody>
          </p:sp>
          <p:pic>
            <p:nvPicPr>
              <p:cNvPr id="132" name="Imagen 131">
                <a:extLst>
                  <a:ext uri="{FF2B5EF4-FFF2-40B4-BE49-F238E27FC236}">
                    <a16:creationId xmlns:a16="http://schemas.microsoft.com/office/drawing/2014/main" id="{498BC744-134A-4666-82E5-79B43FA65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6101" b="90451" l="6812" r="92916">
                            <a14:foregroundMark x1="6812" y1="24934" x2="6812" y2="24934"/>
                            <a14:foregroundMark x1="69755" y1="39523" x2="69755" y2="39523"/>
                            <a14:foregroundMark x1="49864" y1="6366" x2="49864" y2="6366"/>
                            <a14:foregroundMark x1="56948" y1="89125" x2="56948" y2="89125"/>
                            <a14:foregroundMark x1="70572" y1="89920" x2="70572" y2="89920"/>
                            <a14:foregroundMark x1="79837" y1="90451" x2="79837" y2="90451"/>
                            <a14:foregroundMark x1="92916" y1="82493" x2="92916" y2="8249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00676" y="3533456"/>
                <a:ext cx="360000" cy="369809"/>
              </a:xfrm>
              <a:prstGeom prst="rect">
                <a:avLst/>
              </a:prstGeom>
            </p:spPr>
          </p:pic>
        </p:grpSp>
      </p:grp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6CF94882-EF25-4F41-AE41-D83969AF30AE}"/>
              </a:ext>
            </a:extLst>
          </p:cNvPr>
          <p:cNvSpPr/>
          <p:nvPr/>
        </p:nvSpPr>
        <p:spPr>
          <a:xfrm>
            <a:off x="457200" y="4095500"/>
            <a:ext cx="23213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buClrTx/>
            </a:pPr>
            <a:r>
              <a:rPr lang="es-CO" sz="825" b="1" kern="12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Aprovechar al máximo las herramientas tecnológicas para el almacenamiento, uso,  apropiación y circulación del conocimiento. </a:t>
            </a:r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CB069028-FD2C-4555-8BCB-833FB285A123}"/>
              </a:ext>
            </a:extLst>
          </p:cNvPr>
          <p:cNvSpPr/>
          <p:nvPr/>
        </p:nvSpPr>
        <p:spPr>
          <a:xfrm>
            <a:off x="6562351" y="2335457"/>
            <a:ext cx="1867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buClrTx/>
            </a:pPr>
            <a:r>
              <a:rPr lang="es-ES" sz="825" b="1" kern="1200">
                <a:solidFill>
                  <a:srgbClr val="FF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Fortalecer el aprendizaje organizacional y la innovación</a:t>
            </a:r>
            <a:r>
              <a:rPr lang="es-ES" sz="825" kern="1200">
                <a:solidFill>
                  <a:srgbClr val="FF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 utilizar en la solución de problemas y en el mejoramiento.</a:t>
            </a:r>
            <a:endParaRPr lang="es-CO" sz="825" kern="1200">
              <a:solidFill>
                <a:srgbClr val="FF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CuadroTexto 175">
            <a:extLst>
              <a:ext uri="{FF2B5EF4-FFF2-40B4-BE49-F238E27FC236}">
                <a16:creationId xmlns:a16="http://schemas.microsoft.com/office/drawing/2014/main" id="{F422A8D4-9031-4B31-AF47-4CC44AF2D2BD}"/>
              </a:ext>
            </a:extLst>
          </p:cNvPr>
          <p:cNvSpPr txBox="1"/>
          <p:nvPr/>
        </p:nvSpPr>
        <p:spPr>
          <a:xfrm>
            <a:off x="388525" y="921721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Rutas y</a:t>
            </a:r>
          </a:p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55880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5C05AF5-A792-4486-97CB-A0CCB23EF45F}"/>
              </a:ext>
            </a:extLst>
          </p:cNvPr>
          <p:cNvSpPr/>
          <p:nvPr/>
        </p:nvSpPr>
        <p:spPr>
          <a:xfrm>
            <a:off x="1756955" y="1602518"/>
            <a:ext cx="6622869" cy="9692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8">
            <a:extLst>
              <a:ext uri="{FF2B5EF4-FFF2-40B4-BE49-F238E27FC236}">
                <a16:creationId xmlns:a16="http://schemas.microsoft.com/office/drawing/2014/main" id="{810E78A0-97DC-43D8-9970-8CBB69993BFA}"/>
              </a:ext>
            </a:extLst>
          </p:cNvPr>
          <p:cNvSpPr txBox="1"/>
          <p:nvPr/>
        </p:nvSpPr>
        <p:spPr>
          <a:xfrm>
            <a:off x="1243314" y="1122207"/>
            <a:ext cx="5782541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5250" indent="0" algn="ctr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2100"/>
              <a:buNone/>
              <a:defRPr sz="3000" b="1">
                <a:solidFill>
                  <a:srgbClr val="12437A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indent="-3429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800"/>
              <a:buChar char="•"/>
              <a:defRPr sz="18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indent="-32385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500"/>
              <a:buChar char="•"/>
              <a:defRPr sz="15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71438" algn="l" defTabSz="342900">
              <a:spcBef>
                <a:spcPts val="600"/>
              </a:spcBef>
            </a:pPr>
            <a:endParaRPr lang="es-CO" sz="2100" b="0" kern="120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F5B8A2D-E30E-4F62-B903-C83C27DCB1B5}"/>
              </a:ext>
            </a:extLst>
          </p:cNvPr>
          <p:cNvSpPr txBox="1"/>
          <p:nvPr/>
        </p:nvSpPr>
        <p:spPr>
          <a:xfrm>
            <a:off x="832663" y="92172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Ruta 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C41E36B-AEEE-460F-A219-3E5DD855EADE}"/>
              </a:ext>
            </a:extLst>
          </p:cNvPr>
          <p:cNvSpPr txBox="1"/>
          <p:nvPr/>
        </p:nvSpPr>
        <p:spPr>
          <a:xfrm>
            <a:off x="2210441" y="1733191"/>
            <a:ext cx="57825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C2A4C"/>
                </a:solidFill>
                <a:latin typeface="Work Sans" panose="00000500000000000000"/>
                <a:cs typeface="Arial" pitchFamily="34" charset="0"/>
              </a:defRPr>
            </a:lvl1pPr>
          </a:lstStyle>
          <a:p>
            <a:pPr algn="just">
              <a:buClr>
                <a:srgbClr val="1E2352"/>
              </a:buClr>
            </a:pPr>
            <a:r>
              <a:rPr lang="es-MX" sz="2000">
                <a:solidFill>
                  <a:schemeClr val="bg1"/>
                </a:solidFill>
                <a:latin typeface="Arial" panose="020B0604020202020204" pitchFamily="34" charset="0"/>
              </a:rPr>
              <a:t>Reconocer, potenciar y preservar el conocimiento como el principal activo intangible de la ANI</a:t>
            </a:r>
            <a:r>
              <a:rPr lang="es-CO"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1761619-A5CF-4227-A635-48560AA71FE2}"/>
              </a:ext>
            </a:extLst>
          </p:cNvPr>
          <p:cNvSpPr txBox="1"/>
          <p:nvPr/>
        </p:nvSpPr>
        <p:spPr>
          <a:xfrm>
            <a:off x="2018212" y="2934725"/>
            <a:ext cx="64595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CO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Ejemplos: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/>
              <a:t>Proyecto Banco de Experiencias/Buenas prácticas en la Gerencia de Proyectos Aeroportuarios</a:t>
            </a:r>
          </a:p>
          <a:p>
            <a:pPr marL="342900" indent="-342900">
              <a:spcBef>
                <a:spcPts val="1200"/>
              </a:spcBef>
              <a:buFont typeface="Arial"/>
              <a:buAutoNum type="arabicPeriod"/>
            </a:pPr>
            <a:r>
              <a:rPr lang="es-CO"/>
              <a:t>Culminar los cursos sobre la </a:t>
            </a:r>
            <a:r>
              <a:rPr lang="es-CO" err="1"/>
              <a:t>misionalidad</a:t>
            </a:r>
            <a:r>
              <a:rPr lang="es-CO"/>
              <a:t> de la ANI y Riesgos en la plataforma UNIANI.</a:t>
            </a:r>
          </a:p>
          <a:p>
            <a:pPr>
              <a:spcBef>
                <a:spcPts val="1200"/>
              </a:spcBef>
            </a:pPr>
            <a:r>
              <a:rPr lang="es-CO"/>
              <a:t> </a:t>
            </a:r>
          </a:p>
          <a:p>
            <a:pPr>
              <a:spcBef>
                <a:spcPts val="1200"/>
              </a:spcBef>
            </a:pPr>
            <a:endParaRPr lang="es-CO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245AE3F-55D1-473D-BA00-C130994817B7}"/>
              </a:ext>
            </a:extLst>
          </p:cNvPr>
          <p:cNvSpPr/>
          <p:nvPr/>
        </p:nvSpPr>
        <p:spPr>
          <a:xfrm>
            <a:off x="832665" y="1457363"/>
            <a:ext cx="1288058" cy="12880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CO" sz="16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93F4B9E-4C53-48BD-ACD9-D16ED2BB6213}"/>
              </a:ext>
            </a:extLst>
          </p:cNvPr>
          <p:cNvSpPr txBox="1"/>
          <p:nvPr/>
        </p:nvSpPr>
        <p:spPr>
          <a:xfrm>
            <a:off x="922383" y="2015378"/>
            <a:ext cx="1150052" cy="51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s-CO" sz="800" kern="1200">
                <a:solidFill>
                  <a:srgbClr val="9BBB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Ruta</a:t>
            </a:r>
          </a:p>
          <a:p>
            <a:pPr algn="ctr" defTabSz="514350">
              <a:buClrTx/>
              <a:defRPr/>
            </a:pPr>
            <a:r>
              <a:rPr lang="es-CO" sz="800" kern="1200">
                <a:solidFill>
                  <a:srgbClr val="9BBB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reconocimiento</a:t>
            </a:r>
          </a:p>
          <a:p>
            <a:pPr algn="ctr" defTabSz="514350">
              <a:buClrTx/>
              <a:defRPr/>
            </a:pPr>
            <a:r>
              <a:rPr lang="es-CO" sz="800" kern="1200">
                <a:solidFill>
                  <a:srgbClr val="9BBB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preservación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7DE51791-5EDA-4708-895E-2061FC7948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5" b="90000" l="10000" r="96053">
                        <a14:foregroundMark x1="26316" y1="21351" x2="26316" y2="21351"/>
                        <a14:foregroundMark x1="34474" y1="12703" x2="34474" y2="12703"/>
                        <a14:foregroundMark x1="44474" y1="6757" x2="47895" y2="7297"/>
                        <a14:foregroundMark x1="54737" y1="4595" x2="54737" y2="4595"/>
                        <a14:foregroundMark x1="63158" y1="10000" x2="63158" y2="10000"/>
                        <a14:foregroundMark x1="66316" y1="9730" x2="66316" y2="9730"/>
                        <a14:foregroundMark x1="76842" y1="16757" x2="76842" y2="16757"/>
                        <a14:foregroundMark x1="81053" y1="24324" x2="81053" y2="24324"/>
                        <a14:foregroundMark x1="82632" y1="36757" x2="82632" y2="36757"/>
                        <a14:foregroundMark x1="77632" y1="50270" x2="77632" y2="50270"/>
                        <a14:foregroundMark x1="84737" y1="49189" x2="84737" y2="49189"/>
                        <a14:foregroundMark x1="96053" y1="56486" x2="96053" y2="56486"/>
                        <a14:foregroundMark x1="70789" y1="58378" x2="70789" y2="58378"/>
                        <a14:foregroundMark x1="60526" y1="64865" x2="60000" y2="64595"/>
                        <a14:foregroundMark x1="48158" y1="64595" x2="48158" y2="64595"/>
                        <a14:foregroundMark x1="37895" y1="61081" x2="37895" y2="61081"/>
                        <a14:foregroundMark x1="28947" y1="53243" x2="28947" y2="53243"/>
                        <a14:foregroundMark x1="23947" y1="44595" x2="23947" y2="44595"/>
                        <a14:foregroundMark x1="23158" y1="32973" x2="23158" y2="32973"/>
                        <a14:foregroundMark x1="17632" y1="41892" x2="17632" y2="41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804" y="1548476"/>
            <a:ext cx="494869" cy="5001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F01DDAA-317C-FF4A-8C6A-918F3E7DFC89}"/>
              </a:ext>
            </a:extLst>
          </p:cNvPr>
          <p:cNvSpPr txBox="1"/>
          <p:nvPr/>
        </p:nvSpPr>
        <p:spPr>
          <a:xfrm>
            <a:off x="0" y="48087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CO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https://forms.office.com/r/x7MWvpkhDH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948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5C05AF5-A792-4486-97CB-A0CCB23EF45F}"/>
              </a:ext>
            </a:extLst>
          </p:cNvPr>
          <p:cNvSpPr/>
          <p:nvPr/>
        </p:nvSpPr>
        <p:spPr>
          <a:xfrm>
            <a:off x="1482642" y="1602518"/>
            <a:ext cx="7321724" cy="9692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C41E36B-AEEE-460F-A219-3E5DD855EADE}"/>
              </a:ext>
            </a:extLst>
          </p:cNvPr>
          <p:cNvSpPr txBox="1"/>
          <p:nvPr/>
        </p:nvSpPr>
        <p:spPr>
          <a:xfrm>
            <a:off x="1936128" y="1733191"/>
            <a:ext cx="673108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C2A4C"/>
                </a:solidFill>
                <a:latin typeface="Work Sans" panose="00000500000000000000"/>
                <a:cs typeface="Arial" pitchFamily="34" charset="0"/>
              </a:defRPr>
            </a:lvl1pPr>
          </a:lstStyle>
          <a:p>
            <a:pPr algn="just">
              <a:buClr>
                <a:srgbClr val="1E2352"/>
              </a:buClr>
            </a:pPr>
            <a:r>
              <a:rPr lang="es-MX" sz="2000">
                <a:solidFill>
                  <a:schemeClr val="bg1"/>
                </a:solidFill>
                <a:latin typeface="Arial" panose="020B0604020202020204" pitchFamily="34" charset="0"/>
              </a:rPr>
              <a:t>Fortalecer el aprendizaje organizacional y la innovación, a utilizar en la solución de problemas y en el mejoramiento.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746D465-061C-4FB7-B3E0-EE53A527F3C1}"/>
              </a:ext>
            </a:extLst>
          </p:cNvPr>
          <p:cNvGrpSpPr/>
          <p:nvPr/>
        </p:nvGrpSpPr>
        <p:grpSpPr>
          <a:xfrm>
            <a:off x="558352" y="1457363"/>
            <a:ext cx="1288058" cy="1288058"/>
            <a:chOff x="862467" y="485775"/>
            <a:chExt cx="1008000" cy="100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71A30B25-DCB8-435C-935C-1BC932378C4D}"/>
                </a:ext>
              </a:extLst>
            </p:cNvPr>
            <p:cNvSpPr/>
            <p:nvPr/>
          </p:nvSpPr>
          <p:spPr>
            <a:xfrm>
              <a:off x="862467" y="485775"/>
              <a:ext cx="1008000" cy="10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es-CO" sz="16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36A55ED-F225-4E03-9A6E-FC4EDBD84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49" b="94898" l="9949" r="93878">
                          <a14:foregroundMark x1="72194" y1="54847" x2="72194" y2="54847"/>
                          <a14:foregroundMark x1="92347" y1="70918" x2="92347" y2="70918"/>
                          <a14:foregroundMark x1="81888" y1="95153" x2="81888" y2="95153"/>
                          <a14:foregroundMark x1="41582" y1="95408" x2="41582" y2="95408"/>
                          <a14:foregroundMark x1="92857" y1="39796" x2="92857" y2="39796"/>
                          <a14:foregroundMark x1="93878" y1="15816" x2="93878" y2="15816"/>
                          <a14:foregroundMark x1="93367" y1="77296" x2="93367" y2="772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68467" y="564369"/>
              <a:ext cx="396000" cy="381396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E914706-FE65-4C2B-A766-18F99AFF91C4}"/>
                </a:ext>
              </a:extLst>
            </p:cNvPr>
            <p:cNvSpPr txBox="1"/>
            <p:nvPr/>
          </p:nvSpPr>
          <p:spPr>
            <a:xfrm>
              <a:off x="907283" y="954598"/>
              <a:ext cx="940300" cy="399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buClrTx/>
                <a:defRPr/>
              </a:pPr>
              <a:r>
                <a:rPr lang="es-CO" sz="900" kern="120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Ruta del aprendizaje y la innovación</a:t>
              </a: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F5B8A2D-E30E-4F62-B903-C83C27DCB1B5}"/>
              </a:ext>
            </a:extLst>
          </p:cNvPr>
          <p:cNvSpPr txBox="1"/>
          <p:nvPr/>
        </p:nvSpPr>
        <p:spPr>
          <a:xfrm>
            <a:off x="558350" y="92172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Ruta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1761619-A5CF-4227-A635-48560AA71FE2}"/>
              </a:ext>
            </a:extLst>
          </p:cNvPr>
          <p:cNvSpPr txBox="1"/>
          <p:nvPr/>
        </p:nvSpPr>
        <p:spPr>
          <a:xfrm>
            <a:off x="2018212" y="2934725"/>
            <a:ext cx="6459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CO" sz="2400" b="1"/>
              <a:t>Ejemplos: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/>
              <a:t>Documentar buenas prácticas</a:t>
            </a:r>
          </a:p>
          <a:p>
            <a:pPr>
              <a:spcBef>
                <a:spcPts val="1200"/>
              </a:spcBef>
            </a:pPr>
            <a:r>
              <a:rPr lang="es-MX"/>
              <a:t>2.    Documentar lecciones aprendida </a:t>
            </a:r>
          </a:p>
          <a:p>
            <a:pPr>
              <a:spcBef>
                <a:spcPts val="1200"/>
              </a:spcBef>
            </a:pPr>
            <a:r>
              <a:rPr lang="es-CO"/>
              <a:t> </a:t>
            </a:r>
          </a:p>
          <a:p>
            <a:pPr>
              <a:spcBef>
                <a:spcPts val="1200"/>
              </a:spcBef>
            </a:pPr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867AF7-3C23-C045-83D3-F128C758E5D0}"/>
              </a:ext>
            </a:extLst>
          </p:cNvPr>
          <p:cNvSpPr txBox="1"/>
          <p:nvPr/>
        </p:nvSpPr>
        <p:spPr>
          <a:xfrm>
            <a:off x="0" y="487371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https://forms.office.com/r/s9wWpQW5r3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646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5C05AF5-A792-4486-97CB-A0CCB23EF45F}"/>
              </a:ext>
            </a:extLst>
          </p:cNvPr>
          <p:cNvSpPr/>
          <p:nvPr/>
        </p:nvSpPr>
        <p:spPr>
          <a:xfrm>
            <a:off x="1482642" y="1602518"/>
            <a:ext cx="7321724" cy="96923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C41E36B-AEEE-460F-A219-3E5DD855EADE}"/>
              </a:ext>
            </a:extLst>
          </p:cNvPr>
          <p:cNvSpPr txBox="1"/>
          <p:nvPr/>
        </p:nvSpPr>
        <p:spPr>
          <a:xfrm>
            <a:off x="1936128" y="1617774"/>
            <a:ext cx="6731085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C2A4C"/>
                </a:solidFill>
                <a:latin typeface="Work Sans" panose="00000500000000000000"/>
                <a:cs typeface="Arial" pitchFamily="34" charset="0"/>
              </a:defRPr>
            </a:lvl1pPr>
          </a:lstStyle>
          <a:p>
            <a:pPr algn="just">
              <a:lnSpc>
                <a:spcPts val="2200"/>
              </a:lnSpc>
              <a:buClr>
                <a:srgbClr val="1E2352"/>
              </a:buClr>
            </a:pPr>
            <a:r>
              <a:rPr lang="es-MX" sz="2000">
                <a:solidFill>
                  <a:schemeClr val="bg1"/>
                </a:solidFill>
                <a:latin typeface="Arial" panose="020B0604020202020204" pitchFamily="34" charset="0"/>
              </a:rPr>
              <a:t>Promover el manejo adecuado y la calidad de la información, su análisis y evaluación como base para la toma de decisiones.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8BA112B-163E-4965-B2F5-548A0EE08B6C}"/>
              </a:ext>
            </a:extLst>
          </p:cNvPr>
          <p:cNvGrpSpPr/>
          <p:nvPr/>
        </p:nvGrpSpPr>
        <p:grpSpPr>
          <a:xfrm>
            <a:off x="558352" y="1457363"/>
            <a:ext cx="1313977" cy="1288058"/>
            <a:chOff x="1217577" y="797103"/>
            <a:chExt cx="1028284" cy="1008000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0AD6CB0-DE99-4B2A-A103-762198A0DC16}"/>
                </a:ext>
              </a:extLst>
            </p:cNvPr>
            <p:cNvSpPr/>
            <p:nvPr/>
          </p:nvSpPr>
          <p:spPr>
            <a:xfrm>
              <a:off x="1217577" y="797103"/>
              <a:ext cx="1008000" cy="10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es-CO" sz="16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3FC381D-AE67-4388-8C2A-03D01B8CD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96" b="92677" l="10000" r="92750">
                          <a14:foregroundMark x1="85250" y1="92677" x2="85250" y2="92677"/>
                          <a14:foregroundMark x1="92750" y1="87879" x2="92750" y2="87879"/>
                          <a14:foregroundMark x1="33250" y1="86111" x2="33250" y2="86111"/>
                          <a14:foregroundMark x1="27750" y1="31566" x2="27750" y2="31566"/>
                          <a14:foregroundMark x1="75250" y1="15909" x2="75250" y2="15909"/>
                          <a14:foregroundMark x1="55500" y1="43434" x2="55500" y2="434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9235" y="858352"/>
              <a:ext cx="384684" cy="411387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C1DCFBA-389B-4244-BC8E-1137302B7844}"/>
                </a:ext>
              </a:extLst>
            </p:cNvPr>
            <p:cNvSpPr txBox="1"/>
            <p:nvPr/>
          </p:nvSpPr>
          <p:spPr>
            <a:xfrm>
              <a:off x="1221090" y="1269739"/>
              <a:ext cx="1024771" cy="399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buClrTx/>
                <a:defRPr/>
              </a:pPr>
              <a:r>
                <a:rPr lang="es-CO" sz="800" b="1" kern="1200">
                  <a:solidFill>
                    <a:srgbClr val="4BACC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Ruta</a:t>
              </a:r>
            </a:p>
            <a:p>
              <a:pPr algn="ctr" defTabSz="514350">
                <a:buClrTx/>
                <a:defRPr/>
              </a:pPr>
              <a:r>
                <a:rPr lang="es-CO" sz="800" b="1" kern="1200">
                  <a:solidFill>
                    <a:srgbClr val="4BACC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Gestión estratégica de la Información</a:t>
              </a: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88526" y="334736"/>
            <a:ext cx="61815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1650" b="1" kern="1200">
                <a:solidFill>
                  <a:srgbClr val="743F99"/>
                </a:solidFill>
                <a:latin typeface="Arial" charset="0"/>
                <a:ea typeface="Arial" charset="0"/>
                <a:cs typeface="Arial" charset="0"/>
              </a:rPr>
              <a:t>Socialización logros GC 2021 y diseño de la estrategia 2022</a:t>
            </a:r>
          </a:p>
          <a:p>
            <a:pPr defTabSz="342900">
              <a:buClrTx/>
            </a:pPr>
            <a:endParaRPr lang="es-ES_tradnl" sz="1650" b="1" kern="1200">
              <a:solidFill>
                <a:srgbClr val="743F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57201" y="727151"/>
            <a:ext cx="5519057" cy="0"/>
          </a:xfrm>
          <a:prstGeom prst="line">
            <a:avLst/>
          </a:prstGeom>
          <a:ln>
            <a:solidFill>
              <a:srgbClr val="74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8">
            <a:extLst>
              <a:ext uri="{FF2B5EF4-FFF2-40B4-BE49-F238E27FC236}">
                <a16:creationId xmlns:a16="http://schemas.microsoft.com/office/drawing/2014/main" id="{810E78A0-97DC-43D8-9970-8CBB69993BFA}"/>
              </a:ext>
            </a:extLst>
          </p:cNvPr>
          <p:cNvSpPr txBox="1"/>
          <p:nvPr/>
        </p:nvSpPr>
        <p:spPr>
          <a:xfrm>
            <a:off x="969001" y="1122207"/>
            <a:ext cx="5782541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5250" indent="0" algn="ctr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2100"/>
              <a:buNone/>
              <a:defRPr sz="3000" b="1">
                <a:solidFill>
                  <a:srgbClr val="12437A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indent="-3429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800"/>
              <a:buChar char="•"/>
              <a:defRPr sz="18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indent="-32385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500"/>
              <a:buChar char="•"/>
              <a:defRPr sz="15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indent="-317500">
              <a:lnSpc>
                <a:spcPct val="90000"/>
              </a:lnSpc>
              <a:spcBef>
                <a:spcPts val="400"/>
              </a:spcBef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71438" algn="l" defTabSz="342900">
              <a:spcBef>
                <a:spcPts val="600"/>
              </a:spcBef>
            </a:pPr>
            <a:endParaRPr lang="es-CO" sz="2100" b="0" kern="120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F5B8A2D-E30E-4F62-B903-C83C27DCB1B5}"/>
              </a:ext>
            </a:extLst>
          </p:cNvPr>
          <p:cNvSpPr txBox="1"/>
          <p:nvPr/>
        </p:nvSpPr>
        <p:spPr>
          <a:xfrm>
            <a:off x="558350" y="92172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s-CO" sz="24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Ruta 3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1761619-A5CF-4227-A635-48560AA71FE2}"/>
              </a:ext>
            </a:extLst>
          </p:cNvPr>
          <p:cNvSpPr txBox="1"/>
          <p:nvPr/>
        </p:nvSpPr>
        <p:spPr>
          <a:xfrm>
            <a:off x="2018212" y="2934725"/>
            <a:ext cx="6459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CO" sz="2400" b="1"/>
              <a:t>Ejemplos: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/>
              <a:t>Apoyar la implementación de la biblioteca ANI.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/>
              <a:t>Cartilla Túneles y Puentes.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s-MX"/>
              <a:t>Estudio de Impacto. </a:t>
            </a:r>
          </a:p>
          <a:p>
            <a:pPr>
              <a:spcBef>
                <a:spcPts val="1200"/>
              </a:spcBef>
            </a:pPr>
            <a:r>
              <a:rPr lang="es-CO"/>
              <a:t> </a:t>
            </a:r>
          </a:p>
          <a:p>
            <a:pPr>
              <a:spcBef>
                <a:spcPts val="1200"/>
              </a:spcBef>
            </a:pPr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4B80D7A-DD1B-1449-AFF7-F96E477BDAFF}"/>
              </a:ext>
            </a:extLst>
          </p:cNvPr>
          <p:cNvSpPr txBox="1"/>
          <p:nvPr/>
        </p:nvSpPr>
        <p:spPr>
          <a:xfrm>
            <a:off x="0" y="48087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https://forms.office.com/r/Ptdn205E2g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336111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27327982EAC5468F32DF6C3420B1AA" ma:contentTypeVersion="13" ma:contentTypeDescription="Crear nuevo documento." ma:contentTypeScope="" ma:versionID="c32284fcdf7240e93eac5b959ebb0fe2">
  <xsd:schema xmlns:xsd="http://www.w3.org/2001/XMLSchema" xmlns:xs="http://www.w3.org/2001/XMLSchema" xmlns:p="http://schemas.microsoft.com/office/2006/metadata/properties" xmlns:ns2="8065b5fd-482f-4e82-81e0-fa392c3a563f" xmlns:ns3="721853b8-d97a-4303-8bf9-1c8c7b1c2bc5" targetNamespace="http://schemas.microsoft.com/office/2006/metadata/properties" ma:root="true" ma:fieldsID="a4481353bdcf4cf8baf99f70432edb42" ns2:_="" ns3:_="">
    <xsd:import namespace="8065b5fd-482f-4e82-81e0-fa392c3a563f"/>
    <xsd:import namespace="721853b8-d97a-4303-8bf9-1c8c7b1c2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5b5fd-482f-4e82-81e0-fa392c3a5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853b8-d97a-4303-8bf9-1c8c7b1c2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7EAA87-11AF-4902-871C-256C56D8D5D0}">
  <ds:schemaRefs>
    <ds:schemaRef ds:uri="721853b8-d97a-4303-8bf9-1c8c7b1c2bc5"/>
    <ds:schemaRef ds:uri="8065b5fd-482f-4e82-81e0-fa392c3a56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DD9CEF-0FE8-4773-82AC-C509164CF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7BB2A7-62A5-40D4-B871-1513C67EC6FA}">
  <ds:schemaRefs>
    <ds:schemaRef ds:uri="1c8cb464-f4db-4d6d-bbc5-a8a902ad4f42"/>
    <ds:schemaRef ds:uri="5bc386c1-bafb-4303-b5fa-91682218529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SketchyVTI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Mendoza N.</dc:creator>
  <cp:revision>1</cp:revision>
  <dcterms:modified xsi:type="dcterms:W3CDTF">2022-02-09T13:58:11Z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0x0101009627327982EAC5468F32DF6C3420B1AA</vt:lpwstr>
  </property>
</Properties>
</file>