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78" r:id="rId4"/>
  </p:sldMasterIdLst>
  <p:notesMasterIdLst>
    <p:notesMasterId r:id="rId21"/>
  </p:notesMasterIdLst>
  <p:handoutMasterIdLst>
    <p:handoutMasterId r:id="rId22"/>
  </p:handoutMasterIdLst>
  <p:sldIdLst>
    <p:sldId id="301" r:id="rId5"/>
    <p:sldId id="261" r:id="rId6"/>
    <p:sldId id="268" r:id="rId7"/>
    <p:sldId id="269" r:id="rId8"/>
    <p:sldId id="270" r:id="rId9"/>
    <p:sldId id="302" r:id="rId10"/>
    <p:sldId id="272" r:id="rId11"/>
    <p:sldId id="295" r:id="rId12"/>
    <p:sldId id="273" r:id="rId13"/>
    <p:sldId id="294" r:id="rId14"/>
    <p:sldId id="296" r:id="rId15"/>
    <p:sldId id="297" r:id="rId16"/>
    <p:sldId id="298" r:id="rId17"/>
    <p:sldId id="299" r:id="rId18"/>
    <p:sldId id="300" r:id="rId19"/>
    <p:sldId id="29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52B690-AD15-44D1-A54C-9F3D22D08F8F}" type="datetime1">
              <a:rPr lang="es-ES" smtClean="0"/>
              <a:t>26/06/2020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807B44-A917-4DFA-BA7A-93CF41F4DD79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F416A68-961C-4F44-A139-E97D5306069E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84681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024116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57584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88390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9573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5963572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20032E4-A6B0-4AC9-A67E-ADB8D850C182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08279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D332EC-2C48-4A28-9F06-B291F149C06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47571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8722833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5A85E9D-6AD6-4D18-9509-E2ACD0CC352D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85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D103045-0DFA-408F-AD46-0461FDC7FF68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912067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5CAFB3-C6C6-4703-86F3-C9CD34DB549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99563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0E0ABB-3AF7-4BC6-B261-B7633A6257A7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37047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74BD953-B883-4578-BFAD-52B1F1A04C43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653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36268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2705439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5D87D21-3E7B-45F3-874B-03D38B68B03C}" type="datetime1">
              <a:rPr lang="es-ES" noProof="0" smtClean="0"/>
              <a:t>26/06/2020</a:t>
            </a:fld>
            <a:endParaRPr lang="es-E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71766878-3199-4EAB-94E7-2D6D11070E1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14646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D22BC8-E82F-4CFA-B574-7A14148AEB79}"/>
              </a:ext>
            </a:extLst>
          </p:cNvPr>
          <p:cNvSpPr txBox="1"/>
          <p:nvPr/>
        </p:nvSpPr>
        <p:spPr>
          <a:xfrm>
            <a:off x="2676938" y="2659559"/>
            <a:ext cx="8070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/>
              <a:t> LAS RELACIONES EN EL ÁMBITO FAMILIAR Y LABORAL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234303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EF1309-3B95-4E2F-9F7D-C441E2B671B6}"/>
              </a:ext>
            </a:extLst>
          </p:cNvPr>
          <p:cNvSpPr txBox="1"/>
          <p:nvPr/>
        </p:nvSpPr>
        <p:spPr>
          <a:xfrm>
            <a:off x="1139686" y="1184874"/>
            <a:ext cx="772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CÓMO PRACTICO VIVIR MEJOR</a:t>
            </a:r>
            <a:endParaRPr lang="es-MX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231C0B-B849-4FFC-A157-8E7463E9EBA2}"/>
              </a:ext>
            </a:extLst>
          </p:cNvPr>
          <p:cNvSpPr txBox="1"/>
          <p:nvPr/>
        </p:nvSpPr>
        <p:spPr>
          <a:xfrm>
            <a:off x="1139686" y="1918252"/>
            <a:ext cx="936928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3. Ten serenidad – ecuanimidad – paz y equilibrio interior.</a:t>
            </a:r>
          </a:p>
          <a:p>
            <a:endParaRPr lang="es-ES" sz="2800" b="1" dirty="0"/>
          </a:p>
          <a:p>
            <a:r>
              <a:rPr lang="es-MX" sz="3200" dirty="0"/>
              <a:t>Busca el gozo , el equilibrio y el entusiasmo, Se trata de algo mucho más profundo y sutil que genera un profundo sentido de gratitud hacia la Vida.</a:t>
            </a:r>
          </a:p>
          <a:p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637573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EF1309-3B95-4E2F-9F7D-C441E2B671B6}"/>
              </a:ext>
            </a:extLst>
          </p:cNvPr>
          <p:cNvSpPr txBox="1"/>
          <p:nvPr/>
        </p:nvSpPr>
        <p:spPr>
          <a:xfrm>
            <a:off x="1139686" y="1276602"/>
            <a:ext cx="772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CÓMO PRACTICO VIVIR MEJOR</a:t>
            </a:r>
            <a:endParaRPr lang="es-MX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231C0B-B849-4FFC-A157-8E7463E9EBA2}"/>
              </a:ext>
            </a:extLst>
          </p:cNvPr>
          <p:cNvSpPr txBox="1"/>
          <p:nvPr/>
        </p:nvSpPr>
        <p:spPr>
          <a:xfrm>
            <a:off x="1139686" y="1918252"/>
            <a:ext cx="9369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4. Ten empatía y grandeza de corazón.</a:t>
            </a:r>
          </a:p>
          <a:p>
            <a:endParaRPr lang="es-ES" sz="4000" b="1" dirty="0"/>
          </a:p>
          <a:p>
            <a:r>
              <a:rPr lang="es-MX" sz="2800" dirty="0"/>
              <a:t>Empatizar es entender el mundo en el que está envuelto un ser humano, la manera en la que percibe las cosas y cómo se siente ante dicha percepción. La empatía pide curiosidad, interés por conocer y humildad para escuchar. </a:t>
            </a:r>
            <a:endParaRPr lang="es-MX" sz="4000" b="1" dirty="0"/>
          </a:p>
        </p:txBody>
      </p:sp>
    </p:spTree>
    <p:extLst>
      <p:ext uri="{BB962C8B-B14F-4D97-AF65-F5344CB8AC3E}">
        <p14:creationId xmlns:p14="http://schemas.microsoft.com/office/powerpoint/2010/main" val="2781369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EF1309-3B95-4E2F-9F7D-C441E2B671B6}"/>
              </a:ext>
            </a:extLst>
          </p:cNvPr>
          <p:cNvSpPr txBox="1"/>
          <p:nvPr/>
        </p:nvSpPr>
        <p:spPr>
          <a:xfrm>
            <a:off x="1232451" y="1660915"/>
            <a:ext cx="7726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DESCUBRIRME EN EL OTRO</a:t>
            </a:r>
            <a:endParaRPr lang="es-MX" sz="3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231C0B-B849-4FFC-A157-8E7463E9EBA2}"/>
              </a:ext>
            </a:extLst>
          </p:cNvPr>
          <p:cNvSpPr txBox="1"/>
          <p:nvPr/>
        </p:nvSpPr>
        <p:spPr>
          <a:xfrm>
            <a:off x="1232451" y="2673626"/>
            <a:ext cx="10084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Estamos completamente ciegos frente a lo que transmitimos y ante el impacto que esto representa .</a:t>
            </a:r>
          </a:p>
        </p:txBody>
      </p:sp>
    </p:spTree>
    <p:extLst>
      <p:ext uri="{BB962C8B-B14F-4D97-AF65-F5344CB8AC3E}">
        <p14:creationId xmlns:p14="http://schemas.microsoft.com/office/powerpoint/2010/main" val="391596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75FB60C-7A41-4942-B1B2-4D1D0A485A15}"/>
              </a:ext>
            </a:extLst>
          </p:cNvPr>
          <p:cNvSpPr txBox="1"/>
          <p:nvPr/>
        </p:nvSpPr>
        <p:spPr>
          <a:xfrm>
            <a:off x="1232452" y="1245704"/>
            <a:ext cx="8295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LA VIDA COMO DESCUBRIMIENTO</a:t>
            </a:r>
            <a:endParaRPr lang="es-MX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791DBD-9083-49B8-8344-28AE1138FF6F}"/>
              </a:ext>
            </a:extLst>
          </p:cNvPr>
          <p:cNvSpPr txBox="1"/>
          <p:nvPr/>
        </p:nvSpPr>
        <p:spPr>
          <a:xfrm>
            <a:off x="1378226" y="2345635"/>
            <a:ext cx="8468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/>
              <a:t>Una vida con sentido es una vida feliz, y una vida feliz no es una vida sin dificultades o aflicciones, sino que es una plena, una que se vive con profundo sentimiento de asombro y gratitud. </a:t>
            </a:r>
          </a:p>
          <a:p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13540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632373-52F8-46A3-9C50-6E50E89C6BB6}"/>
              </a:ext>
            </a:extLst>
          </p:cNvPr>
          <p:cNvSpPr txBox="1"/>
          <p:nvPr/>
        </p:nvSpPr>
        <p:spPr>
          <a:xfrm>
            <a:off x="1537252" y="1137958"/>
            <a:ext cx="6877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FIJÉMONOS EN EL PROCESO</a:t>
            </a:r>
            <a:endParaRPr lang="es-MX" sz="2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5F41D7-69EF-492D-9151-2951EDEE1D72}"/>
              </a:ext>
            </a:extLst>
          </p:cNvPr>
          <p:cNvSpPr txBox="1"/>
          <p:nvPr/>
        </p:nvSpPr>
        <p:spPr>
          <a:xfrm>
            <a:off x="1537252" y="2040835"/>
            <a:ext cx="97270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Si se quieren superar los fracasos, las frustraciones y las injusticias con las que, sin duda, nos vamos a tropezar durante las bajadas en esa montaña rusa que simboliza la vida, hemos de encontrar una alternativa más favorable que la de reaccionar hundiéndonos, perdiendo la esperanza, llenándonos de amargura o volviéndonos violentos. 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62932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FCC63D-5514-4E35-8354-ED8863FC8511}"/>
              </a:ext>
            </a:extLst>
          </p:cNvPr>
          <p:cNvSpPr txBox="1"/>
          <p:nvPr/>
        </p:nvSpPr>
        <p:spPr>
          <a:xfrm>
            <a:off x="1510747" y="1782417"/>
            <a:ext cx="7752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CÓMO SANARNOS EN EL PROCESO</a:t>
            </a:r>
            <a:endParaRPr lang="es-MX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3AF9AE-1631-453C-8A62-9ED8421C64F6}"/>
              </a:ext>
            </a:extLst>
          </p:cNvPr>
          <p:cNvSpPr txBox="1"/>
          <p:nvPr/>
        </p:nvSpPr>
        <p:spPr>
          <a:xfrm>
            <a:off x="1616765" y="2729948"/>
            <a:ext cx="9077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Recuerda:  </a:t>
            </a:r>
            <a:r>
              <a:rPr lang="es-MX" sz="2800" dirty="0"/>
              <a:t>Nadie puede  hacerte sentirte inferior sin tu consentimiento.</a:t>
            </a:r>
          </a:p>
          <a:p>
            <a:endParaRPr lang="es-MX" sz="2800" dirty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2094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B54B16D-B85B-4A70-BFC4-DCDBB4AB468B}"/>
              </a:ext>
            </a:extLst>
          </p:cNvPr>
          <p:cNvSpPr txBox="1"/>
          <p:nvPr/>
        </p:nvSpPr>
        <p:spPr>
          <a:xfrm>
            <a:off x="2464904" y="1868557"/>
            <a:ext cx="72621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/>
              <a:t>¡GRACIAS POR ESCUCHARME Y POR SU ATENCIÓN MUY VALIOSA PARA MÍ!</a:t>
            </a:r>
            <a:endParaRPr lang="es-MX" sz="4400" b="1" dirty="0"/>
          </a:p>
        </p:txBody>
      </p:sp>
    </p:spTree>
    <p:extLst>
      <p:ext uri="{BB962C8B-B14F-4D97-AF65-F5344CB8AC3E}">
        <p14:creationId xmlns:p14="http://schemas.microsoft.com/office/powerpoint/2010/main" val="53598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1576DE4-0BF0-4F44-9258-380C1F68CACE}"/>
              </a:ext>
            </a:extLst>
          </p:cNvPr>
          <p:cNvPicPr/>
          <p:nvPr/>
        </p:nvPicPr>
        <p:blipFill rotWithShape="1">
          <a:blip r:embed="rId3"/>
          <a:srcRect l="5431" t="38238" r="56778" b="17307"/>
          <a:stretch/>
        </p:blipFill>
        <p:spPr bwMode="auto">
          <a:xfrm>
            <a:off x="2109955" y="991607"/>
            <a:ext cx="8558045" cy="5250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C66C405-DCA8-4777-B47A-92585C80A0AD}"/>
              </a:ext>
            </a:extLst>
          </p:cNvPr>
          <p:cNvPicPr/>
          <p:nvPr/>
        </p:nvPicPr>
        <p:blipFill rotWithShape="1">
          <a:blip r:embed="rId2"/>
          <a:srcRect l="3960" t="32602" r="56325" b="24532"/>
          <a:stretch/>
        </p:blipFill>
        <p:spPr bwMode="auto">
          <a:xfrm>
            <a:off x="2936392" y="1296407"/>
            <a:ext cx="6319216" cy="474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340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FA0AC4A-82AF-48D9-974D-312B5A02B61D}"/>
              </a:ext>
            </a:extLst>
          </p:cNvPr>
          <p:cNvPicPr/>
          <p:nvPr/>
        </p:nvPicPr>
        <p:blipFill rotWithShape="1">
          <a:blip r:embed="rId2"/>
          <a:srcRect l="53066" t="35218" r="29509" b="32784"/>
          <a:stretch/>
        </p:blipFill>
        <p:spPr bwMode="auto">
          <a:xfrm>
            <a:off x="3670161" y="942133"/>
            <a:ext cx="5235299" cy="4973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466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2593BA-B43D-46CB-B774-FB823BF5F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42" t="28389" r="52292" b="15365"/>
          <a:stretch/>
        </p:blipFill>
        <p:spPr>
          <a:xfrm>
            <a:off x="2835965" y="652670"/>
            <a:ext cx="6086938" cy="5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2B3B44D-35E7-4F4C-B862-A843F9B7C657}"/>
              </a:ext>
            </a:extLst>
          </p:cNvPr>
          <p:cNvSpPr txBox="1"/>
          <p:nvPr/>
        </p:nvSpPr>
        <p:spPr>
          <a:xfrm>
            <a:off x="2160104" y="1007166"/>
            <a:ext cx="8998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INTRODUCCIÓN</a:t>
            </a:r>
            <a:endParaRPr lang="es-MX" sz="28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5F9CF1-471A-46C9-B26F-F35848AD4E1A}"/>
              </a:ext>
            </a:extLst>
          </p:cNvPr>
          <p:cNvSpPr txBox="1"/>
          <p:nvPr/>
        </p:nvSpPr>
        <p:spPr>
          <a:xfrm>
            <a:off x="2014330" y="2196403"/>
            <a:ext cx="90512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Muchas personas llamas a decir es que no me aguanto a mis hijos, pero en realidad luego les da culpa por que realmente si los quieren, pero no están acostumbrados a ejercer ese papel o ese rol, entonces eso a llevado a dudar si lo que siente la otra persona por su pareja es amor o no.</a:t>
            </a:r>
            <a:endParaRPr lang="es-MX" sz="2800" dirty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94061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E816272-76E4-4527-8B23-340B54C3F84D}"/>
              </a:ext>
            </a:extLst>
          </p:cNvPr>
          <p:cNvSpPr txBox="1"/>
          <p:nvPr/>
        </p:nvSpPr>
        <p:spPr>
          <a:xfrm>
            <a:off x="1577009" y="993913"/>
            <a:ext cx="7474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VIVIR MÁS Y MEJOR </a:t>
            </a:r>
            <a:endParaRPr lang="es-MX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B05992-3713-435E-8B83-2F6F094D2CFF}"/>
              </a:ext>
            </a:extLst>
          </p:cNvPr>
          <p:cNvSpPr txBox="1"/>
          <p:nvPr/>
        </p:nvSpPr>
        <p:spPr>
          <a:xfrm>
            <a:off x="1577009" y="1881809"/>
            <a:ext cx="92897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La conciencia es la capacidad que nos permite darnos cuenta de las cosas e, incluso, observarnos a nosotros mismos y tener así lo que se denomina un sentido de identidad, un poder reconocer quiénes somos.</a:t>
            </a:r>
          </a:p>
        </p:txBody>
      </p:sp>
    </p:spTree>
    <p:extLst>
      <p:ext uri="{BB962C8B-B14F-4D97-AF65-F5344CB8AC3E}">
        <p14:creationId xmlns:p14="http://schemas.microsoft.com/office/powerpoint/2010/main" val="712892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EF1309-3B95-4E2F-9F7D-C441E2B671B6}"/>
              </a:ext>
            </a:extLst>
          </p:cNvPr>
          <p:cNvSpPr txBox="1"/>
          <p:nvPr/>
        </p:nvSpPr>
        <p:spPr>
          <a:xfrm>
            <a:off x="1139686" y="1250097"/>
            <a:ext cx="772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CÓMO PRACTICO VIVIR MEJOR</a:t>
            </a:r>
            <a:endParaRPr lang="es-MX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231C0B-B849-4FFC-A157-8E7463E9EBA2}"/>
              </a:ext>
            </a:extLst>
          </p:cNvPr>
          <p:cNvSpPr txBox="1"/>
          <p:nvPr/>
        </p:nvSpPr>
        <p:spPr>
          <a:xfrm>
            <a:off x="1139686" y="1918252"/>
            <a:ext cx="93692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1. Busca la claridad mental – sabiduría- creatividad.</a:t>
            </a:r>
          </a:p>
          <a:p>
            <a:endParaRPr lang="es-ES" sz="2800" b="1" dirty="0"/>
          </a:p>
          <a:p>
            <a:r>
              <a:rPr lang="es-MX" sz="3200" dirty="0"/>
              <a:t>Desarrolla la capacidad para ganar perspectiva ante situaciones complejas y encontrar una forma eficiente y creativa de actuar en medio de ellas.</a:t>
            </a:r>
          </a:p>
          <a:p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89671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8EF1309-3B95-4E2F-9F7D-C441E2B671B6}"/>
              </a:ext>
            </a:extLst>
          </p:cNvPr>
          <p:cNvSpPr txBox="1"/>
          <p:nvPr/>
        </p:nvSpPr>
        <p:spPr>
          <a:xfrm>
            <a:off x="1139686" y="1250097"/>
            <a:ext cx="7726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CÓMO PRACTICO VIVIR MEJOR</a:t>
            </a:r>
            <a:endParaRPr lang="es-MX" sz="24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1231C0B-B849-4FFC-A157-8E7463E9EBA2}"/>
              </a:ext>
            </a:extLst>
          </p:cNvPr>
          <p:cNvSpPr txBox="1"/>
          <p:nvPr/>
        </p:nvSpPr>
        <p:spPr>
          <a:xfrm>
            <a:off x="1139686" y="1918252"/>
            <a:ext cx="93692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2. Busca la salud – energía y vitalidad.</a:t>
            </a:r>
          </a:p>
          <a:p>
            <a:endParaRPr lang="es-ES" sz="2800" b="1" dirty="0"/>
          </a:p>
          <a:p>
            <a:pPr algn="just"/>
            <a:r>
              <a:rPr lang="es-MX" sz="2800" b="1" dirty="0"/>
              <a:t>REDUCIR EL ESTRÉS </a:t>
            </a:r>
            <a:r>
              <a:rPr lang="es-MX" sz="2800" dirty="0"/>
              <a:t>. Ante los desafíos y las incertidumbres es importante recordar que en nuestro interior tenemos muchos mas recursos de los que pensamos.</a:t>
            </a:r>
            <a:endParaRPr lang="es-ES" sz="4000" b="1" dirty="0"/>
          </a:p>
          <a:p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32952863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D5C12-9048-448D-A69C-F00736C0732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Panorámica</PresentationFormat>
  <Paragraphs>31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2020-06-24T23:39:40Z</dcterms:created>
  <dcterms:modified xsi:type="dcterms:W3CDTF">2020-06-26T23:33:01Z</dcterms:modified>
</cp:coreProperties>
</file>