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heme/theme2.xml" ContentType="application/vnd.openxmlformats-officedocument.theme+xml"/>
  <Override PartName="/ppt/tags/tag58.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8" r:id="rId2"/>
    <p:sldId id="260" r:id="rId3"/>
    <p:sldId id="261" r:id="rId4"/>
    <p:sldId id="262" r:id="rId5"/>
    <p:sldId id="263" r:id="rId6"/>
    <p:sldId id="281" r:id="rId7"/>
    <p:sldId id="282"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Lst>
  <p:sldSz cx="9144000" cy="6858000" type="screen4x3"/>
  <p:notesSz cx="6858000" cy="9144000"/>
  <p:custDataLst>
    <p:tags r:id="rId27"/>
  </p:custDataLst>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13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6F0"/>
    <a:srgbClr val="FBD5B5"/>
    <a:srgbClr val="B8CCE4"/>
    <a:srgbClr val="68CCE4"/>
    <a:srgbClr val="B9CDE5"/>
    <a:srgbClr val="95B3D7"/>
    <a:srgbClr val="1BA3B1"/>
    <a:srgbClr val="1CB0A9"/>
    <a:srgbClr val="00CC99"/>
    <a:srgbClr val="2440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17" autoAdjust="0"/>
    <p:restoredTop sz="94660"/>
  </p:normalViewPr>
  <p:slideViewPr>
    <p:cSldViewPr snapToGrid="0">
      <p:cViewPr varScale="1">
        <p:scale>
          <a:sx n="72" d="100"/>
          <a:sy n="72" d="100"/>
        </p:scale>
        <p:origin x="1470" y="72"/>
      </p:cViewPr>
      <p:guideLst>
        <p:guide orient="horz" pos="2160"/>
        <p:guide pos="2880"/>
        <p:guide pos="1327"/>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ndara"/>
                <a:sym typeface="Candara"/>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andara"/>
                <a:sym typeface="Candara"/>
              </a:defRPr>
            </a:lvl1pPr>
          </a:lstStyle>
          <a:p>
            <a:fld id="{C05DC3C3-82F0-4D9B-905B-D410E9D2B4EF}" type="datetimeFigureOut">
              <a:rPr lang="en-US" smtClean="0"/>
              <a:pPr/>
              <a:t>3/27/2017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ndara"/>
                <a:sym typeface="Candara"/>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Candara"/>
                <a:sym typeface="Candara"/>
              </a:defRPr>
            </a:lvl1pPr>
          </a:lstStyle>
          <a:p>
            <a:fld id="{922BCB6B-DDD0-410F-889F-FEC5002ABB12}" type="slidenum">
              <a:rPr lang="en-US" smtClean="0"/>
              <a:pPr/>
              <a:t>‹Nº›</a:t>
            </a:fld>
            <a:endParaRPr lang="en-US"/>
          </a:p>
        </p:txBody>
      </p:sp>
    </p:spTree>
    <p:extLst>
      <p:ext uri="{BB962C8B-B14F-4D97-AF65-F5344CB8AC3E}">
        <p14:creationId xmlns:p14="http://schemas.microsoft.com/office/powerpoint/2010/main" val="409108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ndara"/>
        <a:ea typeface="+mn-ea"/>
        <a:cs typeface="+mn-cs"/>
        <a:sym typeface="Candara"/>
      </a:defRPr>
    </a:lvl1pPr>
    <a:lvl2pPr marL="457200" algn="l" defTabSz="914400" rtl="0" eaLnBrk="1" latinLnBrk="0" hangingPunct="1">
      <a:defRPr sz="1200" kern="1200">
        <a:solidFill>
          <a:schemeClr val="tx1"/>
        </a:solidFill>
        <a:latin typeface="Candara"/>
        <a:ea typeface="+mn-ea"/>
        <a:cs typeface="+mn-cs"/>
        <a:sym typeface="Candara"/>
      </a:defRPr>
    </a:lvl2pPr>
    <a:lvl3pPr marL="914400" algn="l" defTabSz="914400" rtl="0" eaLnBrk="1" latinLnBrk="0" hangingPunct="1">
      <a:defRPr sz="1200" kern="1200">
        <a:solidFill>
          <a:schemeClr val="tx1"/>
        </a:solidFill>
        <a:latin typeface="Candara"/>
        <a:ea typeface="+mn-ea"/>
        <a:cs typeface="+mn-cs"/>
        <a:sym typeface="Candara"/>
      </a:defRPr>
    </a:lvl3pPr>
    <a:lvl4pPr marL="1371600" algn="l" defTabSz="914400" rtl="0" eaLnBrk="1" latinLnBrk="0" hangingPunct="1">
      <a:defRPr sz="1200" kern="1200">
        <a:solidFill>
          <a:schemeClr val="tx1"/>
        </a:solidFill>
        <a:latin typeface="Candara"/>
        <a:ea typeface="+mn-ea"/>
        <a:cs typeface="+mn-cs"/>
        <a:sym typeface="Candara"/>
      </a:defRPr>
    </a:lvl4pPr>
    <a:lvl5pPr marL="1828800" algn="l" defTabSz="914400" rtl="0" eaLnBrk="1" latinLnBrk="0" hangingPunct="1">
      <a:defRPr sz="1200" kern="1200">
        <a:solidFill>
          <a:schemeClr val="tx1"/>
        </a:solidFill>
        <a:latin typeface="Candara"/>
        <a:ea typeface="+mn-ea"/>
        <a:cs typeface="+mn-cs"/>
        <a:sym typeface="Candara"/>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2BCB6B-DDD0-410F-889F-FEC5002ABB12}" type="slidenum">
              <a:rPr lang="en-US" smtClean="0"/>
              <a:t>1</a:t>
            </a:fld>
            <a:endParaRPr lang="en-US"/>
          </a:p>
        </p:txBody>
      </p:sp>
    </p:spTree>
    <p:extLst>
      <p:ext uri="{BB962C8B-B14F-4D97-AF65-F5344CB8AC3E}">
        <p14:creationId xmlns:p14="http://schemas.microsoft.com/office/powerpoint/2010/main" val="343463146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16.xml"/><Relationship Id="rId13" Type="http://schemas.openxmlformats.org/officeDocument/2006/relationships/slideMaster" Target="../slideMasters/slideMaster1.xml"/><Relationship Id="rId3" Type="http://schemas.openxmlformats.org/officeDocument/2006/relationships/tags" Target="../tags/tag11.xml"/><Relationship Id="rId7" Type="http://schemas.openxmlformats.org/officeDocument/2006/relationships/tags" Target="../tags/tag15.xml"/><Relationship Id="rId12" Type="http://schemas.openxmlformats.org/officeDocument/2006/relationships/tags" Target="../tags/tag20.xml"/><Relationship Id="rId17" Type="http://schemas.openxmlformats.org/officeDocument/2006/relationships/image" Target="../media/image4.png"/><Relationship Id="rId2" Type="http://schemas.openxmlformats.org/officeDocument/2006/relationships/tags" Target="../tags/tag10.xml"/><Relationship Id="rId16" Type="http://schemas.openxmlformats.org/officeDocument/2006/relationships/image" Target="../media/image2.jpeg"/><Relationship Id="rId1" Type="http://schemas.openxmlformats.org/officeDocument/2006/relationships/vmlDrawing" Target="../drawings/vmlDrawing2.vml"/><Relationship Id="rId6" Type="http://schemas.openxmlformats.org/officeDocument/2006/relationships/tags" Target="../tags/tag14.xml"/><Relationship Id="rId11" Type="http://schemas.openxmlformats.org/officeDocument/2006/relationships/tags" Target="../tags/tag19.xml"/><Relationship Id="rId5" Type="http://schemas.openxmlformats.org/officeDocument/2006/relationships/tags" Target="../tags/tag13.xml"/><Relationship Id="rId15" Type="http://schemas.openxmlformats.org/officeDocument/2006/relationships/image" Target="../media/image1.emf"/><Relationship Id="rId10" Type="http://schemas.openxmlformats.org/officeDocument/2006/relationships/tags" Target="../tags/tag18.xml"/><Relationship Id="rId4" Type="http://schemas.openxmlformats.org/officeDocument/2006/relationships/tags" Target="../tags/tag12.xml"/><Relationship Id="rId9" Type="http://schemas.openxmlformats.org/officeDocument/2006/relationships/tags" Target="../tags/tag17.xml"/><Relationship Id="rId14" Type="http://schemas.openxmlformats.org/officeDocument/2006/relationships/oleObject" Target="../embeddings/oleObject2.bin"/></Relationships>
</file>

<file path=ppt/slideLayouts/_rels/slideLayout2.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tags" Target="../tags/tag22.xml"/><Relationship Id="rId7"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vmlDrawing" Target="../drawings/vmlDrawing3.v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 Id="rId9"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27.xml"/><Relationship Id="rId7" Type="http://schemas.openxmlformats.org/officeDocument/2006/relationships/tags" Target="../tags/tag31.xml"/><Relationship Id="rId2" Type="http://schemas.openxmlformats.org/officeDocument/2006/relationships/tags" Target="../tags/tag26.xml"/><Relationship Id="rId1" Type="http://schemas.openxmlformats.org/officeDocument/2006/relationships/vmlDrawing" Target="../drawings/vmlDrawing4.vml"/><Relationship Id="rId6" Type="http://schemas.openxmlformats.org/officeDocument/2006/relationships/tags" Target="../tags/tag30.xml"/><Relationship Id="rId5" Type="http://schemas.openxmlformats.org/officeDocument/2006/relationships/tags" Target="../tags/tag29.xml"/><Relationship Id="rId10" Type="http://schemas.openxmlformats.org/officeDocument/2006/relationships/image" Target="../media/image1.emf"/><Relationship Id="rId4" Type="http://schemas.openxmlformats.org/officeDocument/2006/relationships/tags" Target="../tags/tag28.xml"/><Relationship Id="rId9"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33.xml"/><Relationship Id="rId7" Type="http://schemas.openxmlformats.org/officeDocument/2006/relationships/image" Target="../media/image1.emf"/><Relationship Id="rId2" Type="http://schemas.openxmlformats.org/officeDocument/2006/relationships/tags" Target="../tags/tag32.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41.xml"/><Relationship Id="rId13" Type="http://schemas.openxmlformats.org/officeDocument/2006/relationships/image" Target="../media/image3.png"/><Relationship Id="rId3" Type="http://schemas.openxmlformats.org/officeDocument/2006/relationships/tags" Target="../tags/tag36.xml"/><Relationship Id="rId7" Type="http://schemas.openxmlformats.org/officeDocument/2006/relationships/tags" Target="../tags/tag40.xml"/><Relationship Id="rId12" Type="http://schemas.openxmlformats.org/officeDocument/2006/relationships/image" Target="../media/image2.jpeg"/><Relationship Id="rId2" Type="http://schemas.openxmlformats.org/officeDocument/2006/relationships/tags" Target="../tags/tag35.xml"/><Relationship Id="rId1" Type="http://schemas.openxmlformats.org/officeDocument/2006/relationships/vmlDrawing" Target="../drawings/vmlDrawing6.vml"/><Relationship Id="rId6" Type="http://schemas.openxmlformats.org/officeDocument/2006/relationships/tags" Target="../tags/tag39.xml"/><Relationship Id="rId11" Type="http://schemas.openxmlformats.org/officeDocument/2006/relationships/image" Target="../media/image1.emf"/><Relationship Id="rId5" Type="http://schemas.openxmlformats.org/officeDocument/2006/relationships/tags" Target="../tags/tag38.xml"/><Relationship Id="rId10" Type="http://schemas.openxmlformats.org/officeDocument/2006/relationships/oleObject" Target="../embeddings/oleObject6.bin"/><Relationship Id="rId4" Type="http://schemas.openxmlformats.org/officeDocument/2006/relationships/tags" Target="../tags/tag37.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43.xml"/><Relationship Id="rId7" Type="http://schemas.openxmlformats.org/officeDocument/2006/relationships/oleObject" Target="../embeddings/oleObject7.bin"/><Relationship Id="rId2" Type="http://schemas.openxmlformats.org/officeDocument/2006/relationships/tags" Target="../tags/tag42.xml"/><Relationship Id="rId1" Type="http://schemas.openxmlformats.org/officeDocument/2006/relationships/vmlDrawing" Target="../drawings/vmlDrawing7.vml"/><Relationship Id="rId6" Type="http://schemas.openxmlformats.org/officeDocument/2006/relationships/slideMaster" Target="../slideMasters/slideMaster1.xml"/><Relationship Id="rId5" Type="http://schemas.openxmlformats.org/officeDocument/2006/relationships/tags" Target="../tags/tag45.xml"/><Relationship Id="rId4" Type="http://schemas.openxmlformats.org/officeDocument/2006/relationships/tags" Target="../tags/tag44.xml"/></Relationships>
</file>

<file path=ppt/slideLayouts/_rels/slideLayout7.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47.xml"/><Relationship Id="rId7" Type="http://schemas.openxmlformats.org/officeDocument/2006/relationships/tags" Target="../tags/tag51.xml"/><Relationship Id="rId12" Type="http://schemas.openxmlformats.org/officeDocument/2006/relationships/image" Target="../media/image4.png"/><Relationship Id="rId2" Type="http://schemas.openxmlformats.org/officeDocument/2006/relationships/tags" Target="../tags/tag46.xml"/><Relationship Id="rId1" Type="http://schemas.openxmlformats.org/officeDocument/2006/relationships/vmlDrawing" Target="../drawings/vmlDrawing8.vml"/><Relationship Id="rId6" Type="http://schemas.openxmlformats.org/officeDocument/2006/relationships/tags" Target="../tags/tag50.xml"/><Relationship Id="rId11" Type="http://schemas.openxmlformats.org/officeDocument/2006/relationships/image" Target="../media/image2.jpeg"/><Relationship Id="rId5" Type="http://schemas.openxmlformats.org/officeDocument/2006/relationships/tags" Target="../tags/tag49.xml"/><Relationship Id="rId10" Type="http://schemas.openxmlformats.org/officeDocument/2006/relationships/image" Target="../media/image1.emf"/><Relationship Id="rId4" Type="http://schemas.openxmlformats.org/officeDocument/2006/relationships/tags" Target="../tags/tag48.xml"/><Relationship Id="rId9" Type="http://schemas.openxmlformats.org/officeDocument/2006/relationships/oleObject" Target="../embeddings/oleObject8.bin"/></Relationships>
</file>

<file path=ppt/slideLayouts/_rels/slideLayout8.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53.xml"/><Relationship Id="rId7" Type="http://schemas.openxmlformats.org/officeDocument/2006/relationships/tags" Target="../tags/tag57.xml"/><Relationship Id="rId2" Type="http://schemas.openxmlformats.org/officeDocument/2006/relationships/tags" Target="../tags/tag52.xml"/><Relationship Id="rId1" Type="http://schemas.openxmlformats.org/officeDocument/2006/relationships/vmlDrawing" Target="../drawings/vmlDrawing9.vml"/><Relationship Id="rId6" Type="http://schemas.openxmlformats.org/officeDocument/2006/relationships/tags" Target="../tags/tag56.xml"/><Relationship Id="rId5" Type="http://schemas.openxmlformats.org/officeDocument/2006/relationships/tags" Target="../tags/tag55.xml"/><Relationship Id="rId10" Type="http://schemas.openxmlformats.org/officeDocument/2006/relationships/image" Target="../media/image1.emf"/><Relationship Id="rId4" Type="http://schemas.openxmlformats.org/officeDocument/2006/relationships/tags" Target="../tags/tag54.xml"/><Relationship Id="rId9" Type="http://schemas.openxmlformats.org/officeDocument/2006/relationships/oleObject" Target="../embeddings/oleObject9.bin"/></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2"/>
            </p:custDataLst>
            <p:extLst>
              <p:ext uri="{D42A27DB-BD31-4B8C-83A1-F6EECF244321}">
                <p14:modId xmlns:p14="http://schemas.microsoft.com/office/powerpoint/2010/main" val="425643863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70" name="think-cell Slide" r:id="rId14" imgW="270" imgH="270" progId="TCLayout.ActiveDocument.1">
                  <p:embed/>
                </p:oleObj>
              </mc:Choice>
              <mc:Fallback>
                <p:oleObj name="think-cell Slide" r:id="rId14" imgW="270" imgH="270" progId="TCLayout.ActiveDocument.1">
                  <p:embed/>
                  <p:pic>
                    <p:nvPicPr>
                      <p:cNvPr id="0" name=""/>
                      <p:cNvPicPr/>
                      <p:nvPr/>
                    </p:nvPicPr>
                    <p:blipFill>
                      <a:blip r:embed="rId15"/>
                      <a:stretch>
                        <a:fillRect/>
                      </a:stretch>
                    </p:blipFill>
                    <p:spPr>
                      <a:xfrm>
                        <a:off x="1588" y="1588"/>
                        <a:ext cx="1587" cy="1587"/>
                      </a:xfrm>
                      <a:prstGeom prst="rect">
                        <a:avLst/>
                      </a:prstGeom>
                    </p:spPr>
                  </p:pic>
                </p:oleObj>
              </mc:Fallback>
            </mc:AlternateContent>
          </a:graphicData>
        </a:graphic>
      </p:graphicFrame>
      <p:sp>
        <p:nvSpPr>
          <p:cNvPr id="15" name="Rectangle 14"/>
          <p:cNvSpPr/>
          <p:nvPr userDrawn="1">
            <p:custDataLst>
              <p:tags r:id="rId3"/>
            </p:custDataLst>
          </p:nvPr>
        </p:nvSpPr>
        <p:spPr>
          <a:xfrm>
            <a:off x="1" y="-9524"/>
            <a:ext cx="9144000" cy="3433762"/>
          </a:xfrm>
          <a:prstGeom prst="rect">
            <a:avLst/>
          </a:prstGeom>
          <a:solidFill>
            <a:srgbClr val="E4EB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custDataLst>
              <p:tags r:id="rId4"/>
            </p:custDataLst>
          </p:nvPr>
        </p:nvSpPr>
        <p:spPr>
          <a:xfrm>
            <a:off x="1838325" y="3383280"/>
            <a:ext cx="7305676" cy="47625"/>
          </a:xfrm>
          <a:prstGeom prst="rect">
            <a:avLst/>
          </a:prstGeom>
          <a:gradFill flip="none" rotWithShape="1">
            <a:gsLst>
              <a:gs pos="0">
                <a:schemeClr val="accent6"/>
              </a:gs>
              <a:gs pos="100000">
                <a:schemeClr val="bg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a:sym typeface="Candara"/>
            </a:endParaRPr>
          </a:p>
        </p:txBody>
      </p:sp>
      <p:sp>
        <p:nvSpPr>
          <p:cNvPr id="2" name="1 Título"/>
          <p:cNvSpPr>
            <a:spLocks noGrp="1"/>
          </p:cNvSpPr>
          <p:nvPr>
            <p:ph type="ctrTitle"/>
            <p:custDataLst>
              <p:tags r:id="rId5"/>
            </p:custDataLst>
          </p:nvPr>
        </p:nvSpPr>
        <p:spPr>
          <a:xfrm>
            <a:off x="2313084" y="1690686"/>
            <a:ext cx="5833110" cy="1470025"/>
          </a:xfrm>
        </p:spPr>
        <p:txBody>
          <a:bodyPr/>
          <a:lstStyle>
            <a:lvl1pPr algn="l">
              <a:defRPr sz="3600"/>
            </a:lvl1pPr>
          </a:lstStyle>
          <a:p>
            <a:r>
              <a:rPr lang="es-ES"/>
              <a:t>Haga clic para modificar el estilo de título del patrón</a:t>
            </a:r>
            <a:endParaRPr lang="es-CO" dirty="0"/>
          </a:p>
        </p:txBody>
      </p:sp>
      <p:sp>
        <p:nvSpPr>
          <p:cNvPr id="3" name="2 Subtítulo"/>
          <p:cNvSpPr>
            <a:spLocks noGrp="1"/>
          </p:cNvSpPr>
          <p:nvPr>
            <p:ph type="subTitle" idx="1"/>
            <p:custDataLst>
              <p:tags r:id="rId6"/>
            </p:custDataLst>
          </p:nvPr>
        </p:nvSpPr>
        <p:spPr>
          <a:xfrm>
            <a:off x="2313084" y="3467100"/>
            <a:ext cx="5852160" cy="619125"/>
          </a:xfrm>
        </p:spPr>
        <p:txBody>
          <a:bodyPr lIns="0" tIns="0" rIns="0" bIns="0"/>
          <a:lstStyle>
            <a:lvl1pPr marL="0" indent="0" algn="l">
              <a:buNone/>
              <a:defRPr sz="1800" b="0">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O" dirty="0"/>
          </a:p>
        </p:txBody>
      </p:sp>
      <p:sp>
        <p:nvSpPr>
          <p:cNvPr id="20" name="Text Placeholder 19"/>
          <p:cNvSpPr>
            <a:spLocks noGrp="1"/>
          </p:cNvSpPr>
          <p:nvPr>
            <p:ph type="body" sz="quarter" idx="10" hasCustomPrompt="1"/>
            <p:custDataLst>
              <p:tags r:id="rId7"/>
            </p:custDataLst>
          </p:nvPr>
        </p:nvSpPr>
        <p:spPr>
          <a:xfrm>
            <a:off x="2313084" y="4248150"/>
            <a:ext cx="3219450" cy="361950"/>
          </a:xfrm>
        </p:spPr>
        <p:txBody>
          <a:bodyPr lIns="0" tIns="0" rIns="0" bIns="0" anchor="ctr"/>
          <a:lstStyle>
            <a:lvl1pPr marL="0" indent="0" algn="l">
              <a:buNone/>
              <a:defRPr sz="1400" b="0">
                <a:solidFill>
                  <a:schemeClr val="accent3"/>
                </a:solidFill>
              </a:defRPr>
            </a:lvl1pPr>
            <a:lvl5pPr>
              <a:defRPr/>
            </a:lvl5pPr>
          </a:lstStyle>
          <a:p>
            <a:pPr lvl="0"/>
            <a:r>
              <a:rPr lang="en-US" dirty="0"/>
              <a:t>Date</a:t>
            </a:r>
          </a:p>
        </p:txBody>
      </p:sp>
      <p:sp>
        <p:nvSpPr>
          <p:cNvPr id="6" name="Pentagon 5"/>
          <p:cNvSpPr/>
          <p:nvPr userDrawn="1">
            <p:custDataLst>
              <p:tags r:id="rId8"/>
            </p:custDataLst>
          </p:nvPr>
        </p:nvSpPr>
        <p:spPr>
          <a:xfrm>
            <a:off x="0" y="0"/>
            <a:ext cx="1989056" cy="4619624"/>
          </a:xfrm>
          <a:custGeom>
            <a:avLst/>
            <a:gdLst>
              <a:gd name="connsiteX0" fmla="*/ 0 w 2095500"/>
              <a:gd name="connsiteY0" fmla="*/ 0 h 6867525"/>
              <a:gd name="connsiteX1" fmla="*/ 1410691 w 2095500"/>
              <a:gd name="connsiteY1" fmla="*/ 0 h 6867525"/>
              <a:gd name="connsiteX2" fmla="*/ 2095500 w 2095500"/>
              <a:gd name="connsiteY2" fmla="*/ 3433763 h 6867525"/>
              <a:gd name="connsiteX3" fmla="*/ 1410691 w 2095500"/>
              <a:gd name="connsiteY3" fmla="*/ 6867525 h 6867525"/>
              <a:gd name="connsiteX4" fmla="*/ 0 w 2095500"/>
              <a:gd name="connsiteY4" fmla="*/ 6867525 h 6867525"/>
              <a:gd name="connsiteX5" fmla="*/ 0 w 2095500"/>
              <a:gd name="connsiteY5" fmla="*/ 0 h 6867525"/>
              <a:gd name="connsiteX0" fmla="*/ 0 w 2095500"/>
              <a:gd name="connsiteY0" fmla="*/ 0 h 6867525"/>
              <a:gd name="connsiteX1" fmla="*/ 1410691 w 2095500"/>
              <a:gd name="connsiteY1" fmla="*/ 0 h 6867525"/>
              <a:gd name="connsiteX2" fmla="*/ 2095500 w 2095500"/>
              <a:gd name="connsiteY2" fmla="*/ 3433763 h 6867525"/>
              <a:gd name="connsiteX3" fmla="*/ 1036980 w 2095500"/>
              <a:gd name="connsiteY3" fmla="*/ 6867525 h 6867525"/>
              <a:gd name="connsiteX4" fmla="*/ 0 w 2095500"/>
              <a:gd name="connsiteY4" fmla="*/ 6867525 h 6867525"/>
              <a:gd name="connsiteX5" fmla="*/ 0 w 2095500"/>
              <a:gd name="connsiteY5" fmla="*/ 0 h 6867525"/>
              <a:gd name="connsiteX0" fmla="*/ 0 w 2095500"/>
              <a:gd name="connsiteY0" fmla="*/ 0 h 6867525"/>
              <a:gd name="connsiteX1" fmla="*/ 1410691 w 2095500"/>
              <a:gd name="connsiteY1" fmla="*/ 0 h 6867525"/>
              <a:gd name="connsiteX2" fmla="*/ 2095500 w 2095500"/>
              <a:gd name="connsiteY2" fmla="*/ 3433763 h 6867525"/>
              <a:gd name="connsiteX3" fmla="*/ 750733 w 2095500"/>
              <a:gd name="connsiteY3" fmla="*/ 6867525 h 6867525"/>
              <a:gd name="connsiteX4" fmla="*/ 0 w 2095500"/>
              <a:gd name="connsiteY4" fmla="*/ 6867525 h 6867525"/>
              <a:gd name="connsiteX5" fmla="*/ 0 w 2095500"/>
              <a:gd name="connsiteY5" fmla="*/ 0 h 6867525"/>
              <a:gd name="connsiteX0" fmla="*/ 0 w 2095500"/>
              <a:gd name="connsiteY0" fmla="*/ 0 h 6867525"/>
              <a:gd name="connsiteX1" fmla="*/ 1410691 w 2095500"/>
              <a:gd name="connsiteY1" fmla="*/ 0 h 6867525"/>
              <a:gd name="connsiteX2" fmla="*/ 2095500 w 2095500"/>
              <a:gd name="connsiteY2" fmla="*/ 3433763 h 6867525"/>
              <a:gd name="connsiteX3" fmla="*/ 1592248 w 2095500"/>
              <a:gd name="connsiteY3" fmla="*/ 4622800 h 6867525"/>
              <a:gd name="connsiteX4" fmla="*/ 750733 w 2095500"/>
              <a:gd name="connsiteY4" fmla="*/ 6867525 h 6867525"/>
              <a:gd name="connsiteX5" fmla="*/ 0 w 2095500"/>
              <a:gd name="connsiteY5" fmla="*/ 6867525 h 6867525"/>
              <a:gd name="connsiteX6" fmla="*/ 0 w 2095500"/>
              <a:gd name="connsiteY6" fmla="*/ 0 h 6867525"/>
              <a:gd name="connsiteX0" fmla="*/ 7952 w 2103452"/>
              <a:gd name="connsiteY0" fmla="*/ 0 h 6867525"/>
              <a:gd name="connsiteX1" fmla="*/ 1418643 w 2103452"/>
              <a:gd name="connsiteY1" fmla="*/ 0 h 6867525"/>
              <a:gd name="connsiteX2" fmla="*/ 2103452 w 2103452"/>
              <a:gd name="connsiteY2" fmla="*/ 3433763 h 6867525"/>
              <a:gd name="connsiteX3" fmla="*/ 1600200 w 2103452"/>
              <a:gd name="connsiteY3" fmla="*/ 4622800 h 6867525"/>
              <a:gd name="connsiteX4" fmla="*/ 758685 w 2103452"/>
              <a:gd name="connsiteY4" fmla="*/ 6867525 h 6867525"/>
              <a:gd name="connsiteX5" fmla="*/ 7952 w 2103452"/>
              <a:gd name="connsiteY5" fmla="*/ 6867525 h 6867525"/>
              <a:gd name="connsiteX6" fmla="*/ 0 w 2103452"/>
              <a:gd name="connsiteY6" fmla="*/ 4635500 h 6867525"/>
              <a:gd name="connsiteX7" fmla="*/ 7952 w 2103452"/>
              <a:gd name="connsiteY7" fmla="*/ 0 h 6867525"/>
              <a:gd name="connsiteX0" fmla="*/ 7952 w 2103452"/>
              <a:gd name="connsiteY0" fmla="*/ 0 h 6867525"/>
              <a:gd name="connsiteX1" fmla="*/ 1418643 w 2103452"/>
              <a:gd name="connsiteY1" fmla="*/ 0 h 6867525"/>
              <a:gd name="connsiteX2" fmla="*/ 2103452 w 2103452"/>
              <a:gd name="connsiteY2" fmla="*/ 3433763 h 6867525"/>
              <a:gd name="connsiteX3" fmla="*/ 1600200 w 2103452"/>
              <a:gd name="connsiteY3" fmla="*/ 4622800 h 6867525"/>
              <a:gd name="connsiteX4" fmla="*/ 7952 w 2103452"/>
              <a:gd name="connsiteY4" fmla="*/ 6867525 h 6867525"/>
              <a:gd name="connsiteX5" fmla="*/ 0 w 2103452"/>
              <a:gd name="connsiteY5" fmla="*/ 4635500 h 6867525"/>
              <a:gd name="connsiteX6" fmla="*/ 7952 w 2103452"/>
              <a:gd name="connsiteY6" fmla="*/ 0 h 6867525"/>
              <a:gd name="connsiteX0" fmla="*/ 7952 w 2103452"/>
              <a:gd name="connsiteY0" fmla="*/ 0 h 4635500"/>
              <a:gd name="connsiteX1" fmla="*/ 1418643 w 2103452"/>
              <a:gd name="connsiteY1" fmla="*/ 0 h 4635500"/>
              <a:gd name="connsiteX2" fmla="*/ 2103452 w 2103452"/>
              <a:gd name="connsiteY2" fmla="*/ 3433763 h 4635500"/>
              <a:gd name="connsiteX3" fmla="*/ 1600200 w 2103452"/>
              <a:gd name="connsiteY3" fmla="*/ 4622800 h 4635500"/>
              <a:gd name="connsiteX4" fmla="*/ 0 w 2103452"/>
              <a:gd name="connsiteY4" fmla="*/ 4635500 h 4635500"/>
              <a:gd name="connsiteX5" fmla="*/ 7952 w 2103452"/>
              <a:gd name="connsiteY5" fmla="*/ 0 h 463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3452" h="4635500">
                <a:moveTo>
                  <a:pt x="7952" y="0"/>
                </a:moveTo>
                <a:lnTo>
                  <a:pt x="1418643" y="0"/>
                </a:lnTo>
                <a:lnTo>
                  <a:pt x="2103452" y="3433763"/>
                </a:lnTo>
                <a:lnTo>
                  <a:pt x="1600200" y="4622800"/>
                </a:lnTo>
                <a:lnTo>
                  <a:pt x="0" y="4635500"/>
                </a:lnTo>
                <a:cubicBezTo>
                  <a:pt x="2651" y="3090333"/>
                  <a:pt x="5301" y="1545167"/>
                  <a:pt x="795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userDrawn="1">
            <p:custDataLst>
              <p:tags r:id="rId9"/>
            </p:custDataLst>
          </p:nvPr>
        </p:nvGrpSpPr>
        <p:grpSpPr>
          <a:xfrm>
            <a:off x="-1057274" y="-484331"/>
            <a:ext cx="3046330" cy="4954730"/>
            <a:chOff x="-1250950" y="-268289"/>
            <a:chExt cx="3263900" cy="5308600"/>
          </a:xfrm>
          <a:solidFill>
            <a:schemeClr val="accent3">
              <a:lumMod val="20000"/>
              <a:lumOff val="80000"/>
            </a:schemeClr>
          </a:solidFill>
        </p:grpSpPr>
        <p:sp>
          <p:nvSpPr>
            <p:cNvPr id="18" name="Freeform 27"/>
            <p:cNvSpPr>
              <a:spLocks noEditPoints="1"/>
            </p:cNvSpPr>
            <p:nvPr userDrawn="1"/>
          </p:nvSpPr>
          <p:spPr bwMode="auto">
            <a:xfrm>
              <a:off x="-784225" y="-268289"/>
              <a:ext cx="2327275" cy="3987800"/>
            </a:xfrm>
            <a:custGeom>
              <a:avLst/>
              <a:gdLst>
                <a:gd name="T0" fmla="*/ 0 w 1466"/>
                <a:gd name="T1" fmla="*/ 2506 h 2512"/>
                <a:gd name="T2" fmla="*/ 48 w 1466"/>
                <a:gd name="T3" fmla="*/ 2254 h 2512"/>
                <a:gd name="T4" fmla="*/ 300 w 1466"/>
                <a:gd name="T5" fmla="*/ 916 h 2512"/>
                <a:gd name="T6" fmla="*/ 428 w 1466"/>
                <a:gd name="T7" fmla="*/ 240 h 2512"/>
                <a:gd name="T8" fmla="*/ 436 w 1466"/>
                <a:gd name="T9" fmla="*/ 208 h 2512"/>
                <a:gd name="T10" fmla="*/ 454 w 1466"/>
                <a:gd name="T11" fmla="*/ 150 h 2512"/>
                <a:gd name="T12" fmla="*/ 480 w 1466"/>
                <a:gd name="T13" fmla="*/ 104 h 2512"/>
                <a:gd name="T14" fmla="*/ 514 w 1466"/>
                <a:gd name="T15" fmla="*/ 66 h 2512"/>
                <a:gd name="T16" fmla="*/ 554 w 1466"/>
                <a:gd name="T17" fmla="*/ 38 h 2512"/>
                <a:gd name="T18" fmla="*/ 602 w 1466"/>
                <a:gd name="T19" fmla="*/ 18 h 2512"/>
                <a:gd name="T20" fmla="*/ 662 w 1466"/>
                <a:gd name="T21" fmla="*/ 6 h 2512"/>
                <a:gd name="T22" fmla="*/ 730 w 1466"/>
                <a:gd name="T23" fmla="*/ 0 h 2512"/>
                <a:gd name="T24" fmla="*/ 768 w 1466"/>
                <a:gd name="T25" fmla="*/ 2 h 2512"/>
                <a:gd name="T26" fmla="*/ 826 w 1466"/>
                <a:gd name="T27" fmla="*/ 6 h 2512"/>
                <a:gd name="T28" fmla="*/ 876 w 1466"/>
                <a:gd name="T29" fmla="*/ 20 h 2512"/>
                <a:gd name="T30" fmla="*/ 922 w 1466"/>
                <a:gd name="T31" fmla="*/ 40 h 2512"/>
                <a:gd name="T32" fmla="*/ 958 w 1466"/>
                <a:gd name="T33" fmla="*/ 70 h 2512"/>
                <a:gd name="T34" fmla="*/ 990 w 1466"/>
                <a:gd name="T35" fmla="*/ 104 h 2512"/>
                <a:gd name="T36" fmla="*/ 1014 w 1466"/>
                <a:gd name="T37" fmla="*/ 148 h 2512"/>
                <a:gd name="T38" fmla="*/ 1034 w 1466"/>
                <a:gd name="T39" fmla="*/ 198 h 2512"/>
                <a:gd name="T40" fmla="*/ 1048 w 1466"/>
                <a:gd name="T41" fmla="*/ 256 h 2512"/>
                <a:gd name="T42" fmla="*/ 1162 w 1466"/>
                <a:gd name="T43" fmla="*/ 866 h 2512"/>
                <a:gd name="T44" fmla="*/ 1278 w 1466"/>
                <a:gd name="T45" fmla="*/ 1478 h 2512"/>
                <a:gd name="T46" fmla="*/ 1464 w 1466"/>
                <a:gd name="T47" fmla="*/ 2464 h 2512"/>
                <a:gd name="T48" fmla="*/ 1466 w 1466"/>
                <a:gd name="T49" fmla="*/ 2478 h 2512"/>
                <a:gd name="T50" fmla="*/ 1464 w 1466"/>
                <a:gd name="T51" fmla="*/ 2496 h 2512"/>
                <a:gd name="T52" fmla="*/ 1454 w 1466"/>
                <a:gd name="T53" fmla="*/ 2508 h 2512"/>
                <a:gd name="T54" fmla="*/ 1436 w 1466"/>
                <a:gd name="T55" fmla="*/ 2512 h 2512"/>
                <a:gd name="T56" fmla="*/ 1424 w 1466"/>
                <a:gd name="T57" fmla="*/ 2512 h 2512"/>
                <a:gd name="T58" fmla="*/ 40 w 1466"/>
                <a:gd name="T59" fmla="*/ 2512 h 2512"/>
                <a:gd name="T60" fmla="*/ 0 w 1466"/>
                <a:gd name="T61" fmla="*/ 2506 h 2512"/>
                <a:gd name="T62" fmla="*/ 738 w 1466"/>
                <a:gd name="T63" fmla="*/ 886 h 2512"/>
                <a:gd name="T64" fmla="*/ 720 w 1466"/>
                <a:gd name="T65" fmla="*/ 888 h 2512"/>
                <a:gd name="T66" fmla="*/ 538 w 1466"/>
                <a:gd name="T67" fmla="*/ 2064 h 2512"/>
                <a:gd name="T68" fmla="*/ 918 w 1466"/>
                <a:gd name="T69" fmla="*/ 2064 h 2512"/>
                <a:gd name="T70" fmla="*/ 738 w 1466"/>
                <a:gd name="T71" fmla="*/ 886 h 2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66" h="2512">
                  <a:moveTo>
                    <a:pt x="0" y="2506"/>
                  </a:moveTo>
                  <a:lnTo>
                    <a:pt x="0" y="2506"/>
                  </a:lnTo>
                  <a:lnTo>
                    <a:pt x="48" y="2254"/>
                  </a:lnTo>
                  <a:lnTo>
                    <a:pt x="48" y="2254"/>
                  </a:lnTo>
                  <a:lnTo>
                    <a:pt x="300" y="916"/>
                  </a:lnTo>
                  <a:lnTo>
                    <a:pt x="300" y="916"/>
                  </a:lnTo>
                  <a:lnTo>
                    <a:pt x="364" y="578"/>
                  </a:lnTo>
                  <a:lnTo>
                    <a:pt x="428" y="240"/>
                  </a:lnTo>
                  <a:lnTo>
                    <a:pt x="428" y="240"/>
                  </a:lnTo>
                  <a:lnTo>
                    <a:pt x="436" y="208"/>
                  </a:lnTo>
                  <a:lnTo>
                    <a:pt x="444" y="178"/>
                  </a:lnTo>
                  <a:lnTo>
                    <a:pt x="454" y="150"/>
                  </a:lnTo>
                  <a:lnTo>
                    <a:pt x="466" y="126"/>
                  </a:lnTo>
                  <a:lnTo>
                    <a:pt x="480" y="104"/>
                  </a:lnTo>
                  <a:lnTo>
                    <a:pt x="496" y="84"/>
                  </a:lnTo>
                  <a:lnTo>
                    <a:pt x="514" y="66"/>
                  </a:lnTo>
                  <a:lnTo>
                    <a:pt x="532" y="50"/>
                  </a:lnTo>
                  <a:lnTo>
                    <a:pt x="554" y="38"/>
                  </a:lnTo>
                  <a:lnTo>
                    <a:pt x="578" y="26"/>
                  </a:lnTo>
                  <a:lnTo>
                    <a:pt x="602" y="18"/>
                  </a:lnTo>
                  <a:lnTo>
                    <a:pt x="630" y="10"/>
                  </a:lnTo>
                  <a:lnTo>
                    <a:pt x="662" y="6"/>
                  </a:lnTo>
                  <a:lnTo>
                    <a:pt x="694" y="2"/>
                  </a:lnTo>
                  <a:lnTo>
                    <a:pt x="730" y="0"/>
                  </a:lnTo>
                  <a:lnTo>
                    <a:pt x="768" y="2"/>
                  </a:lnTo>
                  <a:lnTo>
                    <a:pt x="768" y="2"/>
                  </a:lnTo>
                  <a:lnTo>
                    <a:pt x="798" y="4"/>
                  </a:lnTo>
                  <a:lnTo>
                    <a:pt x="826" y="6"/>
                  </a:lnTo>
                  <a:lnTo>
                    <a:pt x="852" y="12"/>
                  </a:lnTo>
                  <a:lnTo>
                    <a:pt x="876" y="20"/>
                  </a:lnTo>
                  <a:lnTo>
                    <a:pt x="900" y="30"/>
                  </a:lnTo>
                  <a:lnTo>
                    <a:pt x="922" y="40"/>
                  </a:lnTo>
                  <a:lnTo>
                    <a:pt x="940" y="54"/>
                  </a:lnTo>
                  <a:lnTo>
                    <a:pt x="958" y="70"/>
                  </a:lnTo>
                  <a:lnTo>
                    <a:pt x="974" y="86"/>
                  </a:lnTo>
                  <a:lnTo>
                    <a:pt x="990" y="104"/>
                  </a:lnTo>
                  <a:lnTo>
                    <a:pt x="1002" y="126"/>
                  </a:lnTo>
                  <a:lnTo>
                    <a:pt x="1014" y="148"/>
                  </a:lnTo>
                  <a:lnTo>
                    <a:pt x="1026" y="172"/>
                  </a:lnTo>
                  <a:lnTo>
                    <a:pt x="1034" y="198"/>
                  </a:lnTo>
                  <a:lnTo>
                    <a:pt x="1042" y="226"/>
                  </a:lnTo>
                  <a:lnTo>
                    <a:pt x="1048" y="256"/>
                  </a:lnTo>
                  <a:lnTo>
                    <a:pt x="1048" y="256"/>
                  </a:lnTo>
                  <a:lnTo>
                    <a:pt x="1162" y="866"/>
                  </a:lnTo>
                  <a:lnTo>
                    <a:pt x="1278" y="1478"/>
                  </a:lnTo>
                  <a:lnTo>
                    <a:pt x="1278" y="1478"/>
                  </a:lnTo>
                  <a:lnTo>
                    <a:pt x="1370" y="1970"/>
                  </a:lnTo>
                  <a:lnTo>
                    <a:pt x="1464" y="2464"/>
                  </a:lnTo>
                  <a:lnTo>
                    <a:pt x="1464" y="2464"/>
                  </a:lnTo>
                  <a:lnTo>
                    <a:pt x="1466" y="2478"/>
                  </a:lnTo>
                  <a:lnTo>
                    <a:pt x="1466" y="2488"/>
                  </a:lnTo>
                  <a:lnTo>
                    <a:pt x="1464" y="2496"/>
                  </a:lnTo>
                  <a:lnTo>
                    <a:pt x="1460" y="2502"/>
                  </a:lnTo>
                  <a:lnTo>
                    <a:pt x="1454" y="2508"/>
                  </a:lnTo>
                  <a:lnTo>
                    <a:pt x="1446" y="2510"/>
                  </a:lnTo>
                  <a:lnTo>
                    <a:pt x="1436" y="2512"/>
                  </a:lnTo>
                  <a:lnTo>
                    <a:pt x="1424" y="2512"/>
                  </a:lnTo>
                  <a:lnTo>
                    <a:pt x="1424" y="2512"/>
                  </a:lnTo>
                  <a:lnTo>
                    <a:pt x="40" y="2512"/>
                  </a:lnTo>
                  <a:lnTo>
                    <a:pt x="40" y="2512"/>
                  </a:lnTo>
                  <a:lnTo>
                    <a:pt x="22" y="2510"/>
                  </a:lnTo>
                  <a:lnTo>
                    <a:pt x="0" y="2506"/>
                  </a:lnTo>
                  <a:lnTo>
                    <a:pt x="0" y="2506"/>
                  </a:lnTo>
                  <a:close/>
                  <a:moveTo>
                    <a:pt x="738" y="886"/>
                  </a:moveTo>
                  <a:lnTo>
                    <a:pt x="738" y="886"/>
                  </a:lnTo>
                  <a:lnTo>
                    <a:pt x="720" y="888"/>
                  </a:lnTo>
                  <a:lnTo>
                    <a:pt x="720" y="888"/>
                  </a:lnTo>
                  <a:lnTo>
                    <a:pt x="538" y="2064"/>
                  </a:lnTo>
                  <a:lnTo>
                    <a:pt x="538" y="2064"/>
                  </a:lnTo>
                  <a:lnTo>
                    <a:pt x="918" y="2064"/>
                  </a:lnTo>
                  <a:lnTo>
                    <a:pt x="918" y="2064"/>
                  </a:lnTo>
                  <a:lnTo>
                    <a:pt x="738" y="886"/>
                  </a:lnTo>
                  <a:lnTo>
                    <a:pt x="738" y="886"/>
                  </a:lnTo>
                  <a:close/>
                </a:path>
              </a:pathLst>
            </a:custGeom>
            <a:solidFill>
              <a:srgbClr val="E4EBF4"/>
            </a:soli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solidFill>
                  <a:schemeClr val="lt1"/>
                </a:solidFill>
              </a:endParaRPr>
            </a:p>
          </p:txBody>
        </p:sp>
        <p:sp>
          <p:nvSpPr>
            <p:cNvPr id="19" name="Freeform 28"/>
            <p:cNvSpPr>
              <a:spLocks/>
            </p:cNvSpPr>
            <p:nvPr userDrawn="1"/>
          </p:nvSpPr>
          <p:spPr bwMode="auto">
            <a:xfrm>
              <a:off x="-1250950" y="4198936"/>
              <a:ext cx="3263900" cy="841375"/>
            </a:xfrm>
            <a:custGeom>
              <a:avLst/>
              <a:gdLst>
                <a:gd name="T0" fmla="*/ 1028 w 2056"/>
                <a:gd name="T1" fmla="*/ 528 h 530"/>
                <a:gd name="T2" fmla="*/ 62 w 2056"/>
                <a:gd name="T3" fmla="*/ 530 h 530"/>
                <a:gd name="T4" fmla="*/ 46 w 2056"/>
                <a:gd name="T5" fmla="*/ 530 h 530"/>
                <a:gd name="T6" fmla="*/ 20 w 2056"/>
                <a:gd name="T7" fmla="*/ 524 h 530"/>
                <a:gd name="T8" fmla="*/ 6 w 2056"/>
                <a:gd name="T9" fmla="*/ 510 h 530"/>
                <a:gd name="T10" fmla="*/ 0 w 2056"/>
                <a:gd name="T11" fmla="*/ 484 h 530"/>
                <a:gd name="T12" fmla="*/ 0 w 2056"/>
                <a:gd name="T13" fmla="*/ 468 h 530"/>
                <a:gd name="T14" fmla="*/ 2 w 2056"/>
                <a:gd name="T15" fmla="*/ 408 h 530"/>
                <a:gd name="T16" fmla="*/ 10 w 2056"/>
                <a:gd name="T17" fmla="*/ 382 h 530"/>
                <a:gd name="T18" fmla="*/ 20 w 2056"/>
                <a:gd name="T19" fmla="*/ 372 h 530"/>
                <a:gd name="T20" fmla="*/ 44 w 2056"/>
                <a:gd name="T21" fmla="*/ 364 h 530"/>
                <a:gd name="T22" fmla="*/ 104 w 2056"/>
                <a:gd name="T23" fmla="*/ 362 h 530"/>
                <a:gd name="T24" fmla="*/ 116 w 2056"/>
                <a:gd name="T25" fmla="*/ 360 h 530"/>
                <a:gd name="T26" fmla="*/ 134 w 2056"/>
                <a:gd name="T27" fmla="*/ 354 h 530"/>
                <a:gd name="T28" fmla="*/ 146 w 2056"/>
                <a:gd name="T29" fmla="*/ 342 h 530"/>
                <a:gd name="T30" fmla="*/ 156 w 2056"/>
                <a:gd name="T31" fmla="*/ 314 h 530"/>
                <a:gd name="T32" fmla="*/ 180 w 2056"/>
                <a:gd name="T33" fmla="*/ 182 h 530"/>
                <a:gd name="T34" fmla="*/ 204 w 2056"/>
                <a:gd name="T35" fmla="*/ 52 h 530"/>
                <a:gd name="T36" fmla="*/ 212 w 2056"/>
                <a:gd name="T37" fmla="*/ 28 h 530"/>
                <a:gd name="T38" fmla="*/ 222 w 2056"/>
                <a:gd name="T39" fmla="*/ 12 h 530"/>
                <a:gd name="T40" fmla="*/ 240 w 2056"/>
                <a:gd name="T41" fmla="*/ 4 h 530"/>
                <a:gd name="T42" fmla="*/ 264 w 2056"/>
                <a:gd name="T43" fmla="*/ 0 h 530"/>
                <a:gd name="T44" fmla="*/ 1030 w 2056"/>
                <a:gd name="T45" fmla="*/ 2 h 530"/>
                <a:gd name="T46" fmla="*/ 1794 w 2056"/>
                <a:gd name="T47" fmla="*/ 2 h 530"/>
                <a:gd name="T48" fmla="*/ 1818 w 2056"/>
                <a:gd name="T49" fmla="*/ 4 h 530"/>
                <a:gd name="T50" fmla="*/ 1834 w 2056"/>
                <a:gd name="T51" fmla="*/ 12 h 530"/>
                <a:gd name="T52" fmla="*/ 1846 w 2056"/>
                <a:gd name="T53" fmla="*/ 26 h 530"/>
                <a:gd name="T54" fmla="*/ 1852 w 2056"/>
                <a:gd name="T55" fmla="*/ 48 h 530"/>
                <a:gd name="T56" fmla="*/ 1876 w 2056"/>
                <a:gd name="T57" fmla="*/ 180 h 530"/>
                <a:gd name="T58" fmla="*/ 1900 w 2056"/>
                <a:gd name="T59" fmla="*/ 310 h 530"/>
                <a:gd name="T60" fmla="*/ 1908 w 2056"/>
                <a:gd name="T61" fmla="*/ 334 h 530"/>
                <a:gd name="T62" fmla="*/ 1918 w 2056"/>
                <a:gd name="T63" fmla="*/ 350 h 530"/>
                <a:gd name="T64" fmla="*/ 1936 w 2056"/>
                <a:gd name="T65" fmla="*/ 358 h 530"/>
                <a:gd name="T66" fmla="*/ 1962 w 2056"/>
                <a:gd name="T67" fmla="*/ 362 h 530"/>
                <a:gd name="T68" fmla="*/ 1992 w 2056"/>
                <a:gd name="T69" fmla="*/ 362 h 530"/>
                <a:gd name="T70" fmla="*/ 2034 w 2056"/>
                <a:gd name="T71" fmla="*/ 366 h 530"/>
                <a:gd name="T72" fmla="*/ 2044 w 2056"/>
                <a:gd name="T73" fmla="*/ 374 h 530"/>
                <a:gd name="T74" fmla="*/ 2052 w 2056"/>
                <a:gd name="T75" fmla="*/ 384 h 530"/>
                <a:gd name="T76" fmla="*/ 2056 w 2056"/>
                <a:gd name="T77" fmla="*/ 426 h 530"/>
                <a:gd name="T78" fmla="*/ 2056 w 2056"/>
                <a:gd name="T79" fmla="*/ 456 h 530"/>
                <a:gd name="T80" fmla="*/ 2054 w 2056"/>
                <a:gd name="T81" fmla="*/ 498 h 530"/>
                <a:gd name="T82" fmla="*/ 2048 w 2056"/>
                <a:gd name="T83" fmla="*/ 520 h 530"/>
                <a:gd name="T84" fmla="*/ 2026 w 2056"/>
                <a:gd name="T85" fmla="*/ 528 h 530"/>
                <a:gd name="T86" fmla="*/ 1986 w 2056"/>
                <a:gd name="T87" fmla="*/ 528 h 530"/>
                <a:gd name="T88" fmla="*/ 1028 w 2056"/>
                <a:gd name="T89" fmla="*/ 528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56" h="530">
                  <a:moveTo>
                    <a:pt x="1028" y="528"/>
                  </a:moveTo>
                  <a:lnTo>
                    <a:pt x="1028" y="528"/>
                  </a:lnTo>
                  <a:lnTo>
                    <a:pt x="546" y="528"/>
                  </a:lnTo>
                  <a:lnTo>
                    <a:pt x="62" y="530"/>
                  </a:lnTo>
                  <a:lnTo>
                    <a:pt x="62" y="530"/>
                  </a:lnTo>
                  <a:lnTo>
                    <a:pt x="46" y="530"/>
                  </a:lnTo>
                  <a:lnTo>
                    <a:pt x="32" y="528"/>
                  </a:lnTo>
                  <a:lnTo>
                    <a:pt x="20" y="524"/>
                  </a:lnTo>
                  <a:lnTo>
                    <a:pt x="12" y="518"/>
                  </a:lnTo>
                  <a:lnTo>
                    <a:pt x="6" y="510"/>
                  </a:lnTo>
                  <a:lnTo>
                    <a:pt x="2" y="498"/>
                  </a:lnTo>
                  <a:lnTo>
                    <a:pt x="0" y="484"/>
                  </a:lnTo>
                  <a:lnTo>
                    <a:pt x="0" y="468"/>
                  </a:lnTo>
                  <a:lnTo>
                    <a:pt x="0" y="468"/>
                  </a:lnTo>
                  <a:lnTo>
                    <a:pt x="0" y="434"/>
                  </a:lnTo>
                  <a:lnTo>
                    <a:pt x="2" y="408"/>
                  </a:lnTo>
                  <a:lnTo>
                    <a:pt x="6" y="388"/>
                  </a:lnTo>
                  <a:lnTo>
                    <a:pt x="10" y="382"/>
                  </a:lnTo>
                  <a:lnTo>
                    <a:pt x="14" y="376"/>
                  </a:lnTo>
                  <a:lnTo>
                    <a:pt x="20" y="372"/>
                  </a:lnTo>
                  <a:lnTo>
                    <a:pt x="26" y="368"/>
                  </a:lnTo>
                  <a:lnTo>
                    <a:pt x="44" y="364"/>
                  </a:lnTo>
                  <a:lnTo>
                    <a:pt x="70" y="362"/>
                  </a:lnTo>
                  <a:lnTo>
                    <a:pt x="104" y="362"/>
                  </a:lnTo>
                  <a:lnTo>
                    <a:pt x="104" y="362"/>
                  </a:lnTo>
                  <a:lnTo>
                    <a:pt x="116" y="360"/>
                  </a:lnTo>
                  <a:lnTo>
                    <a:pt x="126" y="358"/>
                  </a:lnTo>
                  <a:lnTo>
                    <a:pt x="134" y="354"/>
                  </a:lnTo>
                  <a:lnTo>
                    <a:pt x="142" y="348"/>
                  </a:lnTo>
                  <a:lnTo>
                    <a:pt x="146" y="342"/>
                  </a:lnTo>
                  <a:lnTo>
                    <a:pt x="150" y="334"/>
                  </a:lnTo>
                  <a:lnTo>
                    <a:pt x="156" y="314"/>
                  </a:lnTo>
                  <a:lnTo>
                    <a:pt x="156" y="314"/>
                  </a:lnTo>
                  <a:lnTo>
                    <a:pt x="180" y="182"/>
                  </a:lnTo>
                  <a:lnTo>
                    <a:pt x="204" y="52"/>
                  </a:lnTo>
                  <a:lnTo>
                    <a:pt x="204" y="52"/>
                  </a:lnTo>
                  <a:lnTo>
                    <a:pt x="208" y="40"/>
                  </a:lnTo>
                  <a:lnTo>
                    <a:pt x="212" y="28"/>
                  </a:lnTo>
                  <a:lnTo>
                    <a:pt x="216" y="20"/>
                  </a:lnTo>
                  <a:lnTo>
                    <a:pt x="222" y="12"/>
                  </a:lnTo>
                  <a:lnTo>
                    <a:pt x="230" y="8"/>
                  </a:lnTo>
                  <a:lnTo>
                    <a:pt x="240" y="4"/>
                  </a:lnTo>
                  <a:lnTo>
                    <a:pt x="250" y="2"/>
                  </a:lnTo>
                  <a:lnTo>
                    <a:pt x="264" y="0"/>
                  </a:lnTo>
                  <a:lnTo>
                    <a:pt x="264" y="0"/>
                  </a:lnTo>
                  <a:lnTo>
                    <a:pt x="1030" y="2"/>
                  </a:lnTo>
                  <a:lnTo>
                    <a:pt x="1794" y="2"/>
                  </a:lnTo>
                  <a:lnTo>
                    <a:pt x="1794" y="2"/>
                  </a:lnTo>
                  <a:lnTo>
                    <a:pt x="1808" y="2"/>
                  </a:lnTo>
                  <a:lnTo>
                    <a:pt x="1818" y="4"/>
                  </a:lnTo>
                  <a:lnTo>
                    <a:pt x="1828" y="6"/>
                  </a:lnTo>
                  <a:lnTo>
                    <a:pt x="1834" y="12"/>
                  </a:lnTo>
                  <a:lnTo>
                    <a:pt x="1840" y="18"/>
                  </a:lnTo>
                  <a:lnTo>
                    <a:pt x="1846" y="26"/>
                  </a:lnTo>
                  <a:lnTo>
                    <a:pt x="1850" y="36"/>
                  </a:lnTo>
                  <a:lnTo>
                    <a:pt x="1852" y="48"/>
                  </a:lnTo>
                  <a:lnTo>
                    <a:pt x="1852" y="48"/>
                  </a:lnTo>
                  <a:lnTo>
                    <a:pt x="1876" y="180"/>
                  </a:lnTo>
                  <a:lnTo>
                    <a:pt x="1900" y="310"/>
                  </a:lnTo>
                  <a:lnTo>
                    <a:pt x="1900" y="310"/>
                  </a:lnTo>
                  <a:lnTo>
                    <a:pt x="1904" y="322"/>
                  </a:lnTo>
                  <a:lnTo>
                    <a:pt x="1908" y="334"/>
                  </a:lnTo>
                  <a:lnTo>
                    <a:pt x="1912" y="342"/>
                  </a:lnTo>
                  <a:lnTo>
                    <a:pt x="1918" y="350"/>
                  </a:lnTo>
                  <a:lnTo>
                    <a:pt x="1926" y="356"/>
                  </a:lnTo>
                  <a:lnTo>
                    <a:pt x="1936" y="358"/>
                  </a:lnTo>
                  <a:lnTo>
                    <a:pt x="1948" y="362"/>
                  </a:lnTo>
                  <a:lnTo>
                    <a:pt x="1962" y="362"/>
                  </a:lnTo>
                  <a:lnTo>
                    <a:pt x="1962" y="362"/>
                  </a:lnTo>
                  <a:lnTo>
                    <a:pt x="1992" y="362"/>
                  </a:lnTo>
                  <a:lnTo>
                    <a:pt x="2016" y="362"/>
                  </a:lnTo>
                  <a:lnTo>
                    <a:pt x="2034" y="366"/>
                  </a:lnTo>
                  <a:lnTo>
                    <a:pt x="2040" y="370"/>
                  </a:lnTo>
                  <a:lnTo>
                    <a:pt x="2044" y="374"/>
                  </a:lnTo>
                  <a:lnTo>
                    <a:pt x="2048" y="378"/>
                  </a:lnTo>
                  <a:lnTo>
                    <a:pt x="2052" y="384"/>
                  </a:lnTo>
                  <a:lnTo>
                    <a:pt x="2054" y="402"/>
                  </a:lnTo>
                  <a:lnTo>
                    <a:pt x="2056" y="426"/>
                  </a:lnTo>
                  <a:lnTo>
                    <a:pt x="2056" y="456"/>
                  </a:lnTo>
                  <a:lnTo>
                    <a:pt x="2056" y="456"/>
                  </a:lnTo>
                  <a:lnTo>
                    <a:pt x="2056" y="480"/>
                  </a:lnTo>
                  <a:lnTo>
                    <a:pt x="2054" y="498"/>
                  </a:lnTo>
                  <a:lnTo>
                    <a:pt x="2052" y="512"/>
                  </a:lnTo>
                  <a:lnTo>
                    <a:pt x="2048" y="520"/>
                  </a:lnTo>
                  <a:lnTo>
                    <a:pt x="2038" y="526"/>
                  </a:lnTo>
                  <a:lnTo>
                    <a:pt x="2026" y="528"/>
                  </a:lnTo>
                  <a:lnTo>
                    <a:pt x="2010" y="528"/>
                  </a:lnTo>
                  <a:lnTo>
                    <a:pt x="1986" y="528"/>
                  </a:lnTo>
                  <a:lnTo>
                    <a:pt x="1986" y="528"/>
                  </a:lnTo>
                  <a:lnTo>
                    <a:pt x="1028" y="528"/>
                  </a:lnTo>
                  <a:lnTo>
                    <a:pt x="1028" y="528"/>
                  </a:lnTo>
                  <a:close/>
                </a:path>
              </a:pathLst>
            </a:custGeom>
            <a:solidFill>
              <a:srgbClr val="E4EBF4"/>
            </a:soli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solidFill>
                  <a:schemeClr val="lt1"/>
                </a:solidFill>
              </a:endParaRPr>
            </a:p>
          </p:txBody>
        </p:sp>
      </p:grpSp>
      <p:sp>
        <p:nvSpPr>
          <p:cNvPr id="16" name="Rectangle 15"/>
          <p:cNvSpPr/>
          <p:nvPr userDrawn="1">
            <p:custDataLst>
              <p:tags r:id="rId10"/>
            </p:custDataLst>
          </p:nvPr>
        </p:nvSpPr>
        <p:spPr>
          <a:xfrm>
            <a:off x="1" y="4619624"/>
            <a:ext cx="9144000" cy="224313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8" name="E719C35A-4CD6-4178-B0D0-8DA208F1799A" descr="E719C35A-4CD6-4178-B0D0-8DA208F1799A"/>
          <p:cNvPicPr>
            <a:picLocks noChangeAspect="1" noChangeArrowheads="1"/>
          </p:cNvPicPr>
          <p:nvPr userDrawn="1">
            <p:custDataLst>
              <p:tags r:id="rId11"/>
            </p:custDataLst>
          </p:nvPr>
        </p:nvPicPr>
        <p:blipFill rotWithShape="1">
          <a:blip r:embed="rId16" cstate="email">
            <a:clrChange>
              <a:clrFrom>
                <a:srgbClr val="FFFFFE"/>
              </a:clrFrom>
              <a:clrTo>
                <a:srgbClr val="FFFFFE">
                  <a:alpha val="0"/>
                </a:srgbClr>
              </a:clrTo>
            </a:clrChange>
          </a:blip>
          <a:srcRect l="16910" t="12070" r="20026" b="11812"/>
          <a:stretch/>
        </p:blipFill>
        <p:spPr bwMode="auto">
          <a:xfrm>
            <a:off x="5498248" y="5557688"/>
            <a:ext cx="1122645" cy="1046100"/>
          </a:xfrm>
          <a:prstGeom prst="rect">
            <a:avLst/>
          </a:prstGeom>
          <a:noFill/>
          <a:ln w="9525">
            <a:noFill/>
            <a:miter lim="800000"/>
            <a:headEnd/>
            <a:tailEnd/>
          </a:ln>
        </p:spPr>
      </p:pic>
      <p:pic>
        <p:nvPicPr>
          <p:cNvPr id="9" name="Picture 7" descr="http://www.mininterior.gov.co/sites/default/files/galeria-imagenes/2014-logo_web_eslogan.png"/>
          <p:cNvPicPr>
            <a:picLocks noChangeAspect="1" noChangeArrowheads="1"/>
          </p:cNvPicPr>
          <p:nvPr userDrawn="1">
            <p:custDataLst>
              <p:tags r:id="rId12"/>
            </p:custDataLst>
          </p:nvPr>
        </p:nvPicPr>
        <p:blipFill>
          <a:blip r:embed="rId17">
            <a:extLst>
              <a:ext uri="{28A0092B-C50C-407E-A947-70E740481C1C}">
                <a14:useLocalDpi xmlns:a14="http://schemas.microsoft.com/office/drawing/2010/main" val="0"/>
              </a:ext>
            </a:extLst>
          </a:blip>
          <a:srcRect/>
          <a:stretch>
            <a:fillRect/>
          </a:stretch>
        </p:blipFill>
        <p:spPr bwMode="auto">
          <a:xfrm>
            <a:off x="6887593" y="5666307"/>
            <a:ext cx="1733700" cy="828862"/>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userDrawn="1"/>
        </p:nvSpPr>
        <p:spPr>
          <a:xfrm>
            <a:off x="0" y="4617720"/>
            <a:ext cx="9144001" cy="47625"/>
          </a:xfrm>
          <a:prstGeom prst="rect">
            <a:avLst/>
          </a:prstGeom>
          <a:gradFill flip="none" rotWithShape="1">
            <a:gsLst>
              <a:gs pos="0">
                <a:schemeClr val="accent5"/>
              </a:gs>
              <a:gs pos="100000">
                <a:schemeClr val="accent5">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a:sym typeface="Candara"/>
            </a:endParaRPr>
          </a:p>
        </p:txBody>
      </p:sp>
    </p:spTree>
    <p:extLst>
      <p:ext uri="{BB962C8B-B14F-4D97-AF65-F5344CB8AC3E}">
        <p14:creationId xmlns:p14="http://schemas.microsoft.com/office/powerpoint/2010/main" val="2814675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20459070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3850" name="think-cell Slide" r:id="rId8" imgW="270" imgH="270" progId="TCLayout.ActiveDocument.1">
                  <p:embed/>
                </p:oleObj>
              </mc:Choice>
              <mc:Fallback>
                <p:oleObj name="think-cell Slide" r:id="rId8" imgW="270" imgH="270" progId="TCLayout.ActiveDocument.1">
                  <p:embed/>
                  <p:pic>
                    <p:nvPicPr>
                      <p:cNvPr id="0" name=""/>
                      <p:cNvPicPr/>
                      <p:nvPr/>
                    </p:nvPicPr>
                    <p:blipFill>
                      <a:blip r:embed="rId9"/>
                      <a:stretch>
                        <a:fillRect/>
                      </a:stretch>
                    </p:blipFill>
                    <p:spPr>
                      <a:xfrm>
                        <a:off x="1588" y="1588"/>
                        <a:ext cx="1587" cy="1587"/>
                      </a:xfrm>
                      <a:prstGeom prst="rect">
                        <a:avLst/>
                      </a:prstGeom>
                    </p:spPr>
                  </p:pic>
                </p:oleObj>
              </mc:Fallback>
            </mc:AlternateContent>
          </a:graphicData>
        </a:graphic>
      </p:graphicFrame>
      <p:sp>
        <p:nvSpPr>
          <p:cNvPr id="3" name="2 Marcador de contenido"/>
          <p:cNvSpPr>
            <a:spLocks noGrp="1"/>
          </p:cNvSpPr>
          <p:nvPr>
            <p:ph idx="1"/>
            <p:custDataLst>
              <p:tags r:id="rId3"/>
            </p:custDataLst>
          </p:nvPr>
        </p:nvSpPr>
        <p:spPr/>
        <p:txBody>
          <a:bodyPr/>
          <a:lstStyle>
            <a:lvl1pPr algn="just">
              <a:defRPr sz="1600" b="1"/>
            </a:lvl1pPr>
            <a:lvl2pPr algn="just">
              <a:defRPr sz="1600"/>
            </a:lvl2pPr>
            <a:lvl3pPr algn="just">
              <a:defRPr sz="1600"/>
            </a:lvl3pPr>
            <a:lvl4pPr algn="just">
              <a:defRPr sz="1600"/>
            </a:lvl4pPr>
            <a:lvl5pPr algn="just">
              <a:defRPr sz="16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dirty="0"/>
          </a:p>
        </p:txBody>
      </p:sp>
      <p:sp>
        <p:nvSpPr>
          <p:cNvPr id="6" name="5 Marcador de número de diapositiva"/>
          <p:cNvSpPr>
            <a:spLocks noGrp="1"/>
          </p:cNvSpPr>
          <p:nvPr>
            <p:ph type="sldNum" sz="quarter" idx="12"/>
            <p:custDataLst>
              <p:tags r:id="rId4"/>
            </p:custDataLst>
          </p:nvPr>
        </p:nvSpPr>
        <p:spPr>
          <a:xfrm>
            <a:off x="8143900" y="6356351"/>
            <a:ext cx="542900" cy="365125"/>
          </a:xfrm>
        </p:spPr>
        <p:txBody>
          <a:bodyPr/>
          <a:lstStyle>
            <a:lvl1pPr>
              <a:defRPr/>
            </a:lvl1pPr>
          </a:lstStyle>
          <a:p>
            <a:pPr>
              <a:defRPr/>
            </a:pPr>
            <a:fld id="{2506E1E8-899A-4EC0-8EB7-308EA0A8D60E}" type="slidenum">
              <a:rPr lang="es-CO" smtClean="0">
                <a:solidFill>
                  <a:srgbClr val="244061">
                    <a:tint val="75000"/>
                  </a:srgbClr>
                </a:solidFill>
              </a:rPr>
              <a:pPr>
                <a:defRPr/>
              </a:pPr>
              <a:t>‹Nº›</a:t>
            </a:fld>
            <a:endParaRPr lang="es-CO" dirty="0">
              <a:solidFill>
                <a:srgbClr val="244061">
                  <a:tint val="75000"/>
                </a:srgbClr>
              </a:solidFill>
            </a:endParaRPr>
          </a:p>
        </p:txBody>
      </p:sp>
      <p:sp>
        <p:nvSpPr>
          <p:cNvPr id="7" name="Rectángulo 5"/>
          <p:cNvSpPr>
            <a:spLocks noChangeArrowheads="1"/>
          </p:cNvSpPr>
          <p:nvPr userDrawn="1">
            <p:custDataLst>
              <p:tags r:id="rId5"/>
            </p:custDataLst>
          </p:nvPr>
        </p:nvSpPr>
        <p:spPr bwMode="auto">
          <a:xfrm>
            <a:off x="3253528" y="982470"/>
            <a:ext cx="290464" cy="646331"/>
          </a:xfrm>
          <a:prstGeom prst="rect">
            <a:avLst/>
          </a:prstGeom>
          <a:noFill/>
          <a:ln>
            <a:noFill/>
          </a:ln>
          <a:extLst/>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base">
              <a:spcBef>
                <a:spcPct val="0"/>
              </a:spcBef>
              <a:spcAft>
                <a:spcPct val="0"/>
              </a:spcAft>
              <a:defRPr/>
            </a:pPr>
            <a:r>
              <a:rPr lang="en-US" sz="3600" b="1" spc="50" dirty="0">
                <a:ln w="11430"/>
                <a:solidFill>
                  <a:srgbClr val="E36B1A"/>
                </a:solidFill>
                <a:effectLst>
                  <a:reflection blurRad="6350" stA="55000" endA="300" endPos="45500" dir="5400000" sy="-100000" algn="bl" rotWithShape="0"/>
                </a:effectLst>
                <a:latin typeface="Candara"/>
                <a:ea typeface="Helvetica Neue Bold Condensed" charset="0"/>
                <a:cs typeface="Impact"/>
                <a:sym typeface="Candara"/>
              </a:rPr>
              <a:t> </a:t>
            </a:r>
          </a:p>
        </p:txBody>
      </p:sp>
      <p:sp>
        <p:nvSpPr>
          <p:cNvPr id="8" name="Rectángulo 5"/>
          <p:cNvSpPr>
            <a:spLocks noChangeArrowheads="1"/>
          </p:cNvSpPr>
          <p:nvPr userDrawn="1">
            <p:custDataLst>
              <p:tags r:id="rId6"/>
            </p:custDataLst>
          </p:nvPr>
        </p:nvSpPr>
        <p:spPr bwMode="auto">
          <a:xfrm>
            <a:off x="1913243" y="404784"/>
            <a:ext cx="301686" cy="707886"/>
          </a:xfrm>
          <a:prstGeom prst="rect">
            <a:avLst/>
          </a:prstGeom>
          <a:noFill/>
          <a:ln>
            <a:noFill/>
          </a:ln>
          <a:extLst/>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base">
              <a:spcBef>
                <a:spcPct val="0"/>
              </a:spcBef>
              <a:spcAft>
                <a:spcPct val="0"/>
              </a:spcAft>
              <a:defRPr/>
            </a:pPr>
            <a:r>
              <a:rPr lang="en-US" sz="4000" b="1" spc="50" dirty="0">
                <a:ln w="11430"/>
                <a:solidFill>
                  <a:srgbClr val="1F497D">
                    <a:lumMod val="75000"/>
                  </a:srgbClr>
                </a:solidFill>
                <a:latin typeface="Candara"/>
                <a:ea typeface="Helvetica Neue Bold Condensed" charset="0"/>
                <a:cs typeface="Impact"/>
                <a:sym typeface="Candara"/>
              </a:rPr>
              <a:t> </a:t>
            </a:r>
          </a:p>
        </p:txBody>
      </p:sp>
    </p:spTree>
    <p:extLst>
      <p:ext uri="{BB962C8B-B14F-4D97-AF65-F5344CB8AC3E}">
        <p14:creationId xmlns:p14="http://schemas.microsoft.com/office/powerpoint/2010/main" val="43961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64806316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4875" name="think-cell Slide" r:id="rId9" imgW="270" imgH="270" progId="TCLayout.ActiveDocument.1">
                  <p:embed/>
                </p:oleObj>
              </mc:Choice>
              <mc:Fallback>
                <p:oleObj name="think-cell Slide" r:id="rId9" imgW="270" imgH="270" progId="TCLayout.ActiveDocument.1">
                  <p:embed/>
                  <p:pic>
                    <p:nvPicPr>
                      <p:cNvPr id="0" name=""/>
                      <p:cNvPicPr/>
                      <p:nvPr/>
                    </p:nvPicPr>
                    <p:blipFill>
                      <a:blip r:embed="rId10"/>
                      <a:stretch>
                        <a:fillRect/>
                      </a:stretch>
                    </p:blipFill>
                    <p:spPr>
                      <a:xfrm>
                        <a:off x="1588" y="1588"/>
                        <a:ext cx="1587" cy="1587"/>
                      </a:xfrm>
                      <a:prstGeom prst="rect">
                        <a:avLst/>
                      </a:prstGeom>
                    </p:spPr>
                  </p:pic>
                </p:oleObj>
              </mc:Fallback>
            </mc:AlternateContent>
          </a:graphicData>
        </a:graphic>
      </p:graphicFrame>
      <p:sp>
        <p:nvSpPr>
          <p:cNvPr id="2" name="1 Título"/>
          <p:cNvSpPr>
            <a:spLocks noGrp="1"/>
          </p:cNvSpPr>
          <p:nvPr>
            <p:ph type="title"/>
            <p:custDataLst>
              <p:tags r:id="rId3"/>
            </p:custDataLst>
          </p:nvPr>
        </p:nvSpPr>
        <p:spPr>
          <a:xfrm>
            <a:off x="722313" y="4406902"/>
            <a:ext cx="7772400" cy="1362075"/>
          </a:xfrm>
        </p:spPr>
        <p:txBody>
          <a:bodyPr anchor="t"/>
          <a:lstStyle>
            <a:lvl1pPr algn="l">
              <a:defRPr sz="4000" b="1" cap="all"/>
            </a:lvl1pPr>
          </a:lstStyle>
          <a:p>
            <a:r>
              <a:rPr lang="es-ES"/>
              <a:t>Haga clic para modificar el estilo de título del patrón</a:t>
            </a:r>
            <a:endParaRPr lang="es-CO" dirty="0"/>
          </a:p>
        </p:txBody>
      </p:sp>
      <p:sp>
        <p:nvSpPr>
          <p:cNvPr id="3" name="2 Marcador de texto"/>
          <p:cNvSpPr>
            <a:spLocks noGrp="1"/>
          </p:cNvSpPr>
          <p:nvPr>
            <p:ph type="body" idx="1"/>
            <p:custDataLst>
              <p:tags r:id="rId4"/>
            </p:custDataLst>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6" name="5 Marcador de número de diapositiva"/>
          <p:cNvSpPr>
            <a:spLocks noGrp="1"/>
          </p:cNvSpPr>
          <p:nvPr>
            <p:ph type="sldNum" sz="quarter" idx="12"/>
            <p:custDataLst>
              <p:tags r:id="rId5"/>
            </p:custDataLst>
          </p:nvPr>
        </p:nvSpPr>
        <p:spPr/>
        <p:txBody>
          <a:bodyPr/>
          <a:lstStyle>
            <a:lvl1pPr>
              <a:defRPr/>
            </a:lvl1pPr>
          </a:lstStyle>
          <a:p>
            <a:pPr>
              <a:defRPr/>
            </a:pPr>
            <a:fld id="{12D14B49-4D72-45FA-8B65-70D0AF839554}" type="slidenum">
              <a:rPr lang="es-CO" smtClean="0">
                <a:solidFill>
                  <a:srgbClr val="244061">
                    <a:tint val="75000"/>
                  </a:srgbClr>
                </a:solidFill>
              </a:rPr>
              <a:pPr>
                <a:defRPr/>
              </a:pPr>
              <a:t>‹Nº›</a:t>
            </a:fld>
            <a:endParaRPr lang="es-CO" dirty="0">
              <a:solidFill>
                <a:srgbClr val="244061">
                  <a:tint val="75000"/>
                </a:srgbClr>
              </a:solidFill>
            </a:endParaRPr>
          </a:p>
        </p:txBody>
      </p:sp>
      <p:sp>
        <p:nvSpPr>
          <p:cNvPr id="7" name="4 Marcador de pie de página"/>
          <p:cNvSpPr>
            <a:spLocks noGrp="1"/>
          </p:cNvSpPr>
          <p:nvPr>
            <p:ph type="ftr" sz="quarter" idx="11"/>
            <p:custDataLst>
              <p:tags r:id="rId6"/>
            </p:custDataLst>
          </p:nvPr>
        </p:nvSpPr>
        <p:spPr>
          <a:xfrm>
            <a:off x="3959087" y="6356351"/>
            <a:ext cx="2895600" cy="365125"/>
          </a:xfrm>
          <a:prstGeom prst="rect">
            <a:avLst/>
          </a:prstGeom>
        </p:spPr>
        <p:txBody>
          <a:bodyPr anchor="ctr"/>
          <a:lstStyle>
            <a:lvl1pPr>
              <a:defRPr sz="1100">
                <a:latin typeface="Candara"/>
                <a:sym typeface="Candara"/>
              </a:defRPr>
            </a:lvl1pPr>
          </a:lstStyle>
          <a:p>
            <a:pPr>
              <a:defRPr/>
            </a:pPr>
            <a:endParaRPr lang="es-CO" dirty="0">
              <a:solidFill>
                <a:srgbClr val="244061">
                  <a:tint val="75000"/>
                </a:srgbClr>
              </a:solidFill>
            </a:endParaRPr>
          </a:p>
        </p:txBody>
      </p:sp>
      <p:sp>
        <p:nvSpPr>
          <p:cNvPr id="8" name="3 Marcador de fecha"/>
          <p:cNvSpPr>
            <a:spLocks noGrp="1"/>
          </p:cNvSpPr>
          <p:nvPr>
            <p:ph type="dt" sz="half" idx="10"/>
            <p:custDataLst>
              <p:tags r:id="rId7"/>
            </p:custDataLst>
          </p:nvPr>
        </p:nvSpPr>
        <p:spPr>
          <a:xfrm>
            <a:off x="1256305" y="6356351"/>
            <a:ext cx="2133600" cy="365125"/>
          </a:xfrm>
          <a:prstGeom prst="rect">
            <a:avLst/>
          </a:prstGeom>
        </p:spPr>
        <p:txBody>
          <a:bodyPr anchor="ctr"/>
          <a:lstStyle>
            <a:lvl1pPr>
              <a:defRPr sz="1100">
                <a:latin typeface="Candara"/>
                <a:sym typeface="Candara"/>
              </a:defRPr>
            </a:lvl1pPr>
          </a:lstStyle>
          <a:p>
            <a:pPr>
              <a:defRPr/>
            </a:pPr>
            <a:endParaRPr lang="es-CO" dirty="0">
              <a:solidFill>
                <a:srgbClr val="244061">
                  <a:tint val="75000"/>
                </a:srgbClr>
              </a:solidFill>
            </a:endParaRPr>
          </a:p>
        </p:txBody>
      </p:sp>
    </p:spTree>
    <p:extLst>
      <p:ext uri="{BB962C8B-B14F-4D97-AF65-F5344CB8AC3E}">
        <p14:creationId xmlns:p14="http://schemas.microsoft.com/office/powerpoint/2010/main" val="3690523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ólo el título">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168254186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37"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5" name="5 Marcador de número de diapositiva"/>
          <p:cNvSpPr>
            <a:spLocks noGrp="1"/>
          </p:cNvSpPr>
          <p:nvPr>
            <p:ph type="sldNum" sz="quarter" idx="12"/>
            <p:custDataLst>
              <p:tags r:id="rId3"/>
            </p:custDataLst>
          </p:nvPr>
        </p:nvSpPr>
        <p:spPr/>
        <p:txBody>
          <a:bodyPr/>
          <a:lstStyle>
            <a:lvl1pPr>
              <a:defRPr/>
            </a:lvl1pPr>
          </a:lstStyle>
          <a:p>
            <a:pPr>
              <a:defRPr/>
            </a:pPr>
            <a:fld id="{C2C0D9B7-3709-4AA7-BC15-71609CD14C4E}" type="slidenum">
              <a:rPr lang="es-CO" smtClean="0">
                <a:solidFill>
                  <a:srgbClr val="244061">
                    <a:tint val="75000"/>
                  </a:srgbClr>
                </a:solidFill>
              </a:rPr>
              <a:pPr>
                <a:defRPr/>
              </a:pPr>
              <a:t>‹Nº›</a:t>
            </a:fld>
            <a:endParaRPr lang="es-CO" dirty="0">
              <a:solidFill>
                <a:srgbClr val="244061">
                  <a:tint val="75000"/>
                </a:srgbClr>
              </a:solidFill>
            </a:endParaRPr>
          </a:p>
        </p:txBody>
      </p:sp>
      <p:sp>
        <p:nvSpPr>
          <p:cNvPr id="11" name="Title 10"/>
          <p:cNvSpPr>
            <a:spLocks noGrp="1"/>
          </p:cNvSpPr>
          <p:nvPr>
            <p:ph type="title"/>
            <p:custDataLst>
              <p:tags r:id="rId4"/>
            </p:custDataLst>
          </p:nvPr>
        </p:nvSpPr>
        <p:spPr/>
        <p:txBody>
          <a:bodyPr/>
          <a:lstStyle>
            <a:lvl1pPr>
              <a:defRPr>
                <a:solidFill>
                  <a:schemeClr val="tx2"/>
                </a:solidFill>
              </a:defRPr>
            </a:lvl1pPr>
          </a:lstStyle>
          <a:p>
            <a:r>
              <a:rPr lang="es-ES"/>
              <a:t>Haga clic para modificar el estilo de título del patrón</a:t>
            </a:r>
            <a:endParaRPr lang="en-US" dirty="0"/>
          </a:p>
        </p:txBody>
      </p:sp>
    </p:spTree>
    <p:extLst>
      <p:ext uri="{BB962C8B-B14F-4D97-AF65-F5344CB8AC3E}">
        <p14:creationId xmlns:p14="http://schemas.microsoft.com/office/powerpoint/2010/main" val="2405881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Sólo el título">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extLst>
              <p:ext uri="{D42A27DB-BD31-4B8C-83A1-F6EECF244321}">
                <p14:modId xmlns:p14="http://schemas.microsoft.com/office/powerpoint/2010/main" val="133309448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231" name="think-cell Slide" r:id="rId10" imgW="270" imgH="270" progId="TCLayout.ActiveDocument.1">
                  <p:embed/>
                </p:oleObj>
              </mc:Choice>
              <mc:Fallback>
                <p:oleObj name="think-cell Slide" r:id="rId10" imgW="270" imgH="270" progId="TCLayout.ActiveDocument.1">
                  <p:embed/>
                  <p:pic>
                    <p:nvPicPr>
                      <p:cNvPr id="0" name=""/>
                      <p:cNvPicPr/>
                      <p:nvPr/>
                    </p:nvPicPr>
                    <p:blipFill>
                      <a:blip r:embed="rId11"/>
                      <a:stretch>
                        <a:fillRect/>
                      </a:stretch>
                    </p:blipFill>
                    <p:spPr>
                      <a:xfrm>
                        <a:off x="1588" y="1588"/>
                        <a:ext cx="1587" cy="1587"/>
                      </a:xfrm>
                      <a:prstGeom prst="rect">
                        <a:avLst/>
                      </a:prstGeom>
                    </p:spPr>
                  </p:pic>
                </p:oleObj>
              </mc:Fallback>
            </mc:AlternateContent>
          </a:graphicData>
        </a:graphic>
      </p:graphicFrame>
      <p:sp>
        <p:nvSpPr>
          <p:cNvPr id="2" name="Rectangle 1"/>
          <p:cNvSpPr/>
          <p:nvPr userDrawn="1">
            <p:custDataLst>
              <p:tags r:id="rId3"/>
            </p:custDataLst>
          </p:nvPr>
        </p:nvSpPr>
        <p:spPr>
          <a:xfrm>
            <a:off x="477678" y="0"/>
            <a:ext cx="8666321" cy="1200149"/>
          </a:xfrm>
          <a:custGeom>
            <a:avLst/>
            <a:gdLst>
              <a:gd name="connsiteX0" fmla="*/ 0 w 8404860"/>
              <a:gd name="connsiteY0" fmla="*/ 0 h 1209674"/>
              <a:gd name="connsiteX1" fmla="*/ 8404860 w 8404860"/>
              <a:gd name="connsiteY1" fmla="*/ 0 h 1209674"/>
              <a:gd name="connsiteX2" fmla="*/ 8404860 w 8404860"/>
              <a:gd name="connsiteY2" fmla="*/ 1209674 h 1209674"/>
              <a:gd name="connsiteX3" fmla="*/ 0 w 8404860"/>
              <a:gd name="connsiteY3" fmla="*/ 1209674 h 1209674"/>
              <a:gd name="connsiteX4" fmla="*/ 0 w 8404860"/>
              <a:gd name="connsiteY4" fmla="*/ 0 h 1209674"/>
              <a:gd name="connsiteX0" fmla="*/ 0 w 8656320"/>
              <a:gd name="connsiteY0" fmla="*/ 0 h 1217294"/>
              <a:gd name="connsiteX1" fmla="*/ 8656320 w 8656320"/>
              <a:gd name="connsiteY1" fmla="*/ 7620 h 1217294"/>
              <a:gd name="connsiteX2" fmla="*/ 8656320 w 8656320"/>
              <a:gd name="connsiteY2" fmla="*/ 1217294 h 1217294"/>
              <a:gd name="connsiteX3" fmla="*/ 251460 w 8656320"/>
              <a:gd name="connsiteY3" fmla="*/ 1217294 h 1217294"/>
              <a:gd name="connsiteX4" fmla="*/ 0 w 8656320"/>
              <a:gd name="connsiteY4" fmla="*/ 0 h 1217294"/>
              <a:gd name="connsiteX0" fmla="*/ 0 w 8663940"/>
              <a:gd name="connsiteY0" fmla="*/ 15240 h 1209674"/>
              <a:gd name="connsiteX1" fmla="*/ 8663940 w 8663940"/>
              <a:gd name="connsiteY1" fmla="*/ 0 h 1209674"/>
              <a:gd name="connsiteX2" fmla="*/ 8663940 w 8663940"/>
              <a:gd name="connsiteY2" fmla="*/ 1209674 h 1209674"/>
              <a:gd name="connsiteX3" fmla="*/ 259080 w 8663940"/>
              <a:gd name="connsiteY3" fmla="*/ 1209674 h 1209674"/>
              <a:gd name="connsiteX4" fmla="*/ 0 w 8663940"/>
              <a:gd name="connsiteY4" fmla="*/ 15240 h 1209674"/>
              <a:gd name="connsiteX0" fmla="*/ 0 w 8656796"/>
              <a:gd name="connsiteY0" fmla="*/ 5715 h 1209674"/>
              <a:gd name="connsiteX1" fmla="*/ 8656796 w 8656796"/>
              <a:gd name="connsiteY1" fmla="*/ 0 h 1209674"/>
              <a:gd name="connsiteX2" fmla="*/ 8656796 w 8656796"/>
              <a:gd name="connsiteY2" fmla="*/ 1209674 h 1209674"/>
              <a:gd name="connsiteX3" fmla="*/ 251936 w 8656796"/>
              <a:gd name="connsiteY3" fmla="*/ 1209674 h 1209674"/>
              <a:gd name="connsiteX4" fmla="*/ 0 w 8656796"/>
              <a:gd name="connsiteY4" fmla="*/ 5715 h 1209674"/>
              <a:gd name="connsiteX0" fmla="*/ 0 w 8656796"/>
              <a:gd name="connsiteY0" fmla="*/ 8096 h 1209674"/>
              <a:gd name="connsiteX1" fmla="*/ 8656796 w 8656796"/>
              <a:gd name="connsiteY1" fmla="*/ 0 h 1209674"/>
              <a:gd name="connsiteX2" fmla="*/ 8656796 w 8656796"/>
              <a:gd name="connsiteY2" fmla="*/ 1209674 h 1209674"/>
              <a:gd name="connsiteX3" fmla="*/ 251936 w 8656796"/>
              <a:gd name="connsiteY3" fmla="*/ 1209674 h 1209674"/>
              <a:gd name="connsiteX4" fmla="*/ 0 w 8656796"/>
              <a:gd name="connsiteY4" fmla="*/ 8096 h 1209674"/>
              <a:gd name="connsiteX0" fmla="*/ 0 w 8666321"/>
              <a:gd name="connsiteY0" fmla="*/ 0 h 1211103"/>
              <a:gd name="connsiteX1" fmla="*/ 8666321 w 8666321"/>
              <a:gd name="connsiteY1" fmla="*/ 1429 h 1211103"/>
              <a:gd name="connsiteX2" fmla="*/ 8666321 w 8666321"/>
              <a:gd name="connsiteY2" fmla="*/ 1211103 h 1211103"/>
              <a:gd name="connsiteX3" fmla="*/ 261461 w 8666321"/>
              <a:gd name="connsiteY3" fmla="*/ 1211103 h 1211103"/>
              <a:gd name="connsiteX4" fmla="*/ 0 w 8666321"/>
              <a:gd name="connsiteY4" fmla="*/ 0 h 1211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66321" h="1211103">
                <a:moveTo>
                  <a:pt x="0" y="0"/>
                </a:moveTo>
                <a:lnTo>
                  <a:pt x="8666321" y="1429"/>
                </a:lnTo>
                <a:lnTo>
                  <a:pt x="8666321" y="1211103"/>
                </a:lnTo>
                <a:lnTo>
                  <a:pt x="261461" y="1211103"/>
                </a:lnTo>
                <a:lnTo>
                  <a:pt x="0" y="0"/>
                </a:lnTo>
                <a:close/>
              </a:path>
            </a:pathLst>
          </a:custGeom>
          <a:solidFill>
            <a:srgbClr val="E4EB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p:cNvSpPr>
            <a:spLocks noGrp="1"/>
          </p:cNvSpPr>
          <p:nvPr>
            <p:ph type="title" hasCustomPrompt="1"/>
            <p:custDataLst>
              <p:tags r:id="rId4"/>
            </p:custDataLst>
          </p:nvPr>
        </p:nvSpPr>
        <p:spPr>
          <a:xfrm>
            <a:off x="819150" y="433512"/>
            <a:ext cx="7318788" cy="748669"/>
          </a:xfrm>
        </p:spPr>
        <p:txBody>
          <a:bodyPr/>
          <a:lstStyle>
            <a:lvl1pPr>
              <a:defRPr sz="2400" b="1">
                <a:solidFill>
                  <a:schemeClr val="tx1"/>
                </a:solidFill>
              </a:defRPr>
            </a:lvl1pPr>
          </a:lstStyle>
          <a:p>
            <a:r>
              <a:rPr lang="en-US" dirty="0"/>
              <a:t>Click to edit master title style</a:t>
            </a:r>
          </a:p>
        </p:txBody>
      </p:sp>
      <p:grpSp>
        <p:nvGrpSpPr>
          <p:cNvPr id="22" name="Group 21"/>
          <p:cNvGrpSpPr/>
          <p:nvPr userDrawn="1">
            <p:custDataLst>
              <p:tags r:id="rId5"/>
            </p:custDataLst>
          </p:nvPr>
        </p:nvGrpSpPr>
        <p:grpSpPr>
          <a:xfrm>
            <a:off x="-352425" y="-398782"/>
            <a:ext cx="983076" cy="1598932"/>
            <a:chOff x="-1250950" y="-268289"/>
            <a:chExt cx="3263900" cy="5308600"/>
          </a:xfrm>
          <a:solidFill>
            <a:schemeClr val="accent3">
              <a:lumMod val="20000"/>
              <a:lumOff val="80000"/>
            </a:schemeClr>
          </a:solidFill>
        </p:grpSpPr>
        <p:sp>
          <p:nvSpPr>
            <p:cNvPr id="23" name="Freeform 27"/>
            <p:cNvSpPr>
              <a:spLocks noEditPoints="1"/>
            </p:cNvSpPr>
            <p:nvPr userDrawn="1"/>
          </p:nvSpPr>
          <p:spPr bwMode="auto">
            <a:xfrm>
              <a:off x="-784225" y="-268289"/>
              <a:ext cx="2327275" cy="3987800"/>
            </a:xfrm>
            <a:custGeom>
              <a:avLst/>
              <a:gdLst>
                <a:gd name="T0" fmla="*/ 0 w 1466"/>
                <a:gd name="T1" fmla="*/ 2506 h 2512"/>
                <a:gd name="T2" fmla="*/ 48 w 1466"/>
                <a:gd name="T3" fmla="*/ 2254 h 2512"/>
                <a:gd name="T4" fmla="*/ 300 w 1466"/>
                <a:gd name="T5" fmla="*/ 916 h 2512"/>
                <a:gd name="T6" fmla="*/ 428 w 1466"/>
                <a:gd name="T7" fmla="*/ 240 h 2512"/>
                <a:gd name="T8" fmla="*/ 436 w 1466"/>
                <a:gd name="T9" fmla="*/ 208 h 2512"/>
                <a:gd name="T10" fmla="*/ 454 w 1466"/>
                <a:gd name="T11" fmla="*/ 150 h 2512"/>
                <a:gd name="T12" fmla="*/ 480 w 1466"/>
                <a:gd name="T13" fmla="*/ 104 h 2512"/>
                <a:gd name="T14" fmla="*/ 514 w 1466"/>
                <a:gd name="T15" fmla="*/ 66 h 2512"/>
                <a:gd name="T16" fmla="*/ 554 w 1466"/>
                <a:gd name="T17" fmla="*/ 38 h 2512"/>
                <a:gd name="T18" fmla="*/ 602 w 1466"/>
                <a:gd name="T19" fmla="*/ 18 h 2512"/>
                <a:gd name="T20" fmla="*/ 662 w 1466"/>
                <a:gd name="T21" fmla="*/ 6 h 2512"/>
                <a:gd name="T22" fmla="*/ 730 w 1466"/>
                <a:gd name="T23" fmla="*/ 0 h 2512"/>
                <a:gd name="T24" fmla="*/ 768 w 1466"/>
                <a:gd name="T25" fmla="*/ 2 h 2512"/>
                <a:gd name="T26" fmla="*/ 826 w 1466"/>
                <a:gd name="T27" fmla="*/ 6 h 2512"/>
                <a:gd name="T28" fmla="*/ 876 w 1466"/>
                <a:gd name="T29" fmla="*/ 20 h 2512"/>
                <a:gd name="T30" fmla="*/ 922 w 1466"/>
                <a:gd name="T31" fmla="*/ 40 h 2512"/>
                <a:gd name="T32" fmla="*/ 958 w 1466"/>
                <a:gd name="T33" fmla="*/ 70 h 2512"/>
                <a:gd name="T34" fmla="*/ 990 w 1466"/>
                <a:gd name="T35" fmla="*/ 104 h 2512"/>
                <a:gd name="T36" fmla="*/ 1014 w 1466"/>
                <a:gd name="T37" fmla="*/ 148 h 2512"/>
                <a:gd name="T38" fmla="*/ 1034 w 1466"/>
                <a:gd name="T39" fmla="*/ 198 h 2512"/>
                <a:gd name="T40" fmla="*/ 1048 w 1466"/>
                <a:gd name="T41" fmla="*/ 256 h 2512"/>
                <a:gd name="T42" fmla="*/ 1162 w 1466"/>
                <a:gd name="T43" fmla="*/ 866 h 2512"/>
                <a:gd name="T44" fmla="*/ 1278 w 1466"/>
                <a:gd name="T45" fmla="*/ 1478 h 2512"/>
                <a:gd name="T46" fmla="*/ 1464 w 1466"/>
                <a:gd name="T47" fmla="*/ 2464 h 2512"/>
                <a:gd name="T48" fmla="*/ 1466 w 1466"/>
                <a:gd name="T49" fmla="*/ 2478 h 2512"/>
                <a:gd name="T50" fmla="*/ 1464 w 1466"/>
                <a:gd name="T51" fmla="*/ 2496 h 2512"/>
                <a:gd name="T52" fmla="*/ 1454 w 1466"/>
                <a:gd name="T53" fmla="*/ 2508 h 2512"/>
                <a:gd name="T54" fmla="*/ 1436 w 1466"/>
                <a:gd name="T55" fmla="*/ 2512 h 2512"/>
                <a:gd name="T56" fmla="*/ 1424 w 1466"/>
                <a:gd name="T57" fmla="*/ 2512 h 2512"/>
                <a:gd name="T58" fmla="*/ 40 w 1466"/>
                <a:gd name="T59" fmla="*/ 2512 h 2512"/>
                <a:gd name="T60" fmla="*/ 0 w 1466"/>
                <a:gd name="T61" fmla="*/ 2506 h 2512"/>
                <a:gd name="T62" fmla="*/ 738 w 1466"/>
                <a:gd name="T63" fmla="*/ 886 h 2512"/>
                <a:gd name="T64" fmla="*/ 720 w 1466"/>
                <a:gd name="T65" fmla="*/ 888 h 2512"/>
                <a:gd name="T66" fmla="*/ 538 w 1466"/>
                <a:gd name="T67" fmla="*/ 2064 h 2512"/>
                <a:gd name="T68" fmla="*/ 918 w 1466"/>
                <a:gd name="T69" fmla="*/ 2064 h 2512"/>
                <a:gd name="T70" fmla="*/ 738 w 1466"/>
                <a:gd name="T71" fmla="*/ 886 h 2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66" h="2512">
                  <a:moveTo>
                    <a:pt x="0" y="2506"/>
                  </a:moveTo>
                  <a:lnTo>
                    <a:pt x="0" y="2506"/>
                  </a:lnTo>
                  <a:lnTo>
                    <a:pt x="48" y="2254"/>
                  </a:lnTo>
                  <a:lnTo>
                    <a:pt x="48" y="2254"/>
                  </a:lnTo>
                  <a:lnTo>
                    <a:pt x="300" y="916"/>
                  </a:lnTo>
                  <a:lnTo>
                    <a:pt x="300" y="916"/>
                  </a:lnTo>
                  <a:lnTo>
                    <a:pt x="364" y="578"/>
                  </a:lnTo>
                  <a:lnTo>
                    <a:pt x="428" y="240"/>
                  </a:lnTo>
                  <a:lnTo>
                    <a:pt x="428" y="240"/>
                  </a:lnTo>
                  <a:lnTo>
                    <a:pt x="436" y="208"/>
                  </a:lnTo>
                  <a:lnTo>
                    <a:pt x="444" y="178"/>
                  </a:lnTo>
                  <a:lnTo>
                    <a:pt x="454" y="150"/>
                  </a:lnTo>
                  <a:lnTo>
                    <a:pt x="466" y="126"/>
                  </a:lnTo>
                  <a:lnTo>
                    <a:pt x="480" y="104"/>
                  </a:lnTo>
                  <a:lnTo>
                    <a:pt x="496" y="84"/>
                  </a:lnTo>
                  <a:lnTo>
                    <a:pt x="514" y="66"/>
                  </a:lnTo>
                  <a:lnTo>
                    <a:pt x="532" y="50"/>
                  </a:lnTo>
                  <a:lnTo>
                    <a:pt x="554" y="38"/>
                  </a:lnTo>
                  <a:lnTo>
                    <a:pt x="578" y="26"/>
                  </a:lnTo>
                  <a:lnTo>
                    <a:pt x="602" y="18"/>
                  </a:lnTo>
                  <a:lnTo>
                    <a:pt x="630" y="10"/>
                  </a:lnTo>
                  <a:lnTo>
                    <a:pt x="662" y="6"/>
                  </a:lnTo>
                  <a:lnTo>
                    <a:pt x="694" y="2"/>
                  </a:lnTo>
                  <a:lnTo>
                    <a:pt x="730" y="0"/>
                  </a:lnTo>
                  <a:lnTo>
                    <a:pt x="768" y="2"/>
                  </a:lnTo>
                  <a:lnTo>
                    <a:pt x="768" y="2"/>
                  </a:lnTo>
                  <a:lnTo>
                    <a:pt x="798" y="4"/>
                  </a:lnTo>
                  <a:lnTo>
                    <a:pt x="826" y="6"/>
                  </a:lnTo>
                  <a:lnTo>
                    <a:pt x="852" y="12"/>
                  </a:lnTo>
                  <a:lnTo>
                    <a:pt x="876" y="20"/>
                  </a:lnTo>
                  <a:lnTo>
                    <a:pt x="900" y="30"/>
                  </a:lnTo>
                  <a:lnTo>
                    <a:pt x="922" y="40"/>
                  </a:lnTo>
                  <a:lnTo>
                    <a:pt x="940" y="54"/>
                  </a:lnTo>
                  <a:lnTo>
                    <a:pt x="958" y="70"/>
                  </a:lnTo>
                  <a:lnTo>
                    <a:pt x="974" y="86"/>
                  </a:lnTo>
                  <a:lnTo>
                    <a:pt x="990" y="104"/>
                  </a:lnTo>
                  <a:lnTo>
                    <a:pt x="1002" y="126"/>
                  </a:lnTo>
                  <a:lnTo>
                    <a:pt x="1014" y="148"/>
                  </a:lnTo>
                  <a:lnTo>
                    <a:pt x="1026" y="172"/>
                  </a:lnTo>
                  <a:lnTo>
                    <a:pt x="1034" y="198"/>
                  </a:lnTo>
                  <a:lnTo>
                    <a:pt x="1042" y="226"/>
                  </a:lnTo>
                  <a:lnTo>
                    <a:pt x="1048" y="256"/>
                  </a:lnTo>
                  <a:lnTo>
                    <a:pt x="1048" y="256"/>
                  </a:lnTo>
                  <a:lnTo>
                    <a:pt x="1162" y="866"/>
                  </a:lnTo>
                  <a:lnTo>
                    <a:pt x="1278" y="1478"/>
                  </a:lnTo>
                  <a:lnTo>
                    <a:pt x="1278" y="1478"/>
                  </a:lnTo>
                  <a:lnTo>
                    <a:pt x="1370" y="1970"/>
                  </a:lnTo>
                  <a:lnTo>
                    <a:pt x="1464" y="2464"/>
                  </a:lnTo>
                  <a:lnTo>
                    <a:pt x="1464" y="2464"/>
                  </a:lnTo>
                  <a:lnTo>
                    <a:pt x="1466" y="2478"/>
                  </a:lnTo>
                  <a:lnTo>
                    <a:pt x="1466" y="2488"/>
                  </a:lnTo>
                  <a:lnTo>
                    <a:pt x="1464" y="2496"/>
                  </a:lnTo>
                  <a:lnTo>
                    <a:pt x="1460" y="2502"/>
                  </a:lnTo>
                  <a:lnTo>
                    <a:pt x="1454" y="2508"/>
                  </a:lnTo>
                  <a:lnTo>
                    <a:pt x="1446" y="2510"/>
                  </a:lnTo>
                  <a:lnTo>
                    <a:pt x="1436" y="2512"/>
                  </a:lnTo>
                  <a:lnTo>
                    <a:pt x="1424" y="2512"/>
                  </a:lnTo>
                  <a:lnTo>
                    <a:pt x="1424" y="2512"/>
                  </a:lnTo>
                  <a:lnTo>
                    <a:pt x="40" y="2512"/>
                  </a:lnTo>
                  <a:lnTo>
                    <a:pt x="40" y="2512"/>
                  </a:lnTo>
                  <a:lnTo>
                    <a:pt x="22" y="2510"/>
                  </a:lnTo>
                  <a:lnTo>
                    <a:pt x="0" y="2506"/>
                  </a:lnTo>
                  <a:lnTo>
                    <a:pt x="0" y="2506"/>
                  </a:lnTo>
                  <a:close/>
                  <a:moveTo>
                    <a:pt x="738" y="886"/>
                  </a:moveTo>
                  <a:lnTo>
                    <a:pt x="738" y="886"/>
                  </a:lnTo>
                  <a:lnTo>
                    <a:pt x="720" y="888"/>
                  </a:lnTo>
                  <a:lnTo>
                    <a:pt x="720" y="888"/>
                  </a:lnTo>
                  <a:lnTo>
                    <a:pt x="538" y="2064"/>
                  </a:lnTo>
                  <a:lnTo>
                    <a:pt x="538" y="2064"/>
                  </a:lnTo>
                  <a:lnTo>
                    <a:pt x="918" y="2064"/>
                  </a:lnTo>
                  <a:lnTo>
                    <a:pt x="918" y="2064"/>
                  </a:lnTo>
                  <a:lnTo>
                    <a:pt x="738" y="886"/>
                  </a:lnTo>
                  <a:lnTo>
                    <a:pt x="738" y="886"/>
                  </a:lnTo>
                  <a:close/>
                </a:path>
              </a:pathLst>
            </a:custGeom>
            <a:solidFill>
              <a:srgbClr val="E4EBF4"/>
            </a:soli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solidFill>
                  <a:schemeClr val="lt1"/>
                </a:solidFill>
              </a:endParaRPr>
            </a:p>
          </p:txBody>
        </p:sp>
        <p:sp>
          <p:nvSpPr>
            <p:cNvPr id="24" name="Freeform 28"/>
            <p:cNvSpPr>
              <a:spLocks/>
            </p:cNvSpPr>
            <p:nvPr userDrawn="1"/>
          </p:nvSpPr>
          <p:spPr bwMode="auto">
            <a:xfrm>
              <a:off x="-1250950" y="4198936"/>
              <a:ext cx="3263900" cy="841375"/>
            </a:xfrm>
            <a:custGeom>
              <a:avLst/>
              <a:gdLst>
                <a:gd name="T0" fmla="*/ 1028 w 2056"/>
                <a:gd name="T1" fmla="*/ 528 h 530"/>
                <a:gd name="T2" fmla="*/ 62 w 2056"/>
                <a:gd name="T3" fmla="*/ 530 h 530"/>
                <a:gd name="T4" fmla="*/ 46 w 2056"/>
                <a:gd name="T5" fmla="*/ 530 h 530"/>
                <a:gd name="T6" fmla="*/ 20 w 2056"/>
                <a:gd name="T7" fmla="*/ 524 h 530"/>
                <a:gd name="T8" fmla="*/ 6 w 2056"/>
                <a:gd name="T9" fmla="*/ 510 h 530"/>
                <a:gd name="T10" fmla="*/ 0 w 2056"/>
                <a:gd name="T11" fmla="*/ 484 h 530"/>
                <a:gd name="T12" fmla="*/ 0 w 2056"/>
                <a:gd name="T13" fmla="*/ 468 h 530"/>
                <a:gd name="T14" fmla="*/ 2 w 2056"/>
                <a:gd name="T15" fmla="*/ 408 h 530"/>
                <a:gd name="T16" fmla="*/ 10 w 2056"/>
                <a:gd name="T17" fmla="*/ 382 h 530"/>
                <a:gd name="T18" fmla="*/ 20 w 2056"/>
                <a:gd name="T19" fmla="*/ 372 h 530"/>
                <a:gd name="T20" fmla="*/ 44 w 2056"/>
                <a:gd name="T21" fmla="*/ 364 h 530"/>
                <a:gd name="T22" fmla="*/ 104 w 2056"/>
                <a:gd name="T23" fmla="*/ 362 h 530"/>
                <a:gd name="T24" fmla="*/ 116 w 2056"/>
                <a:gd name="T25" fmla="*/ 360 h 530"/>
                <a:gd name="T26" fmla="*/ 134 w 2056"/>
                <a:gd name="T27" fmla="*/ 354 h 530"/>
                <a:gd name="T28" fmla="*/ 146 w 2056"/>
                <a:gd name="T29" fmla="*/ 342 h 530"/>
                <a:gd name="T30" fmla="*/ 156 w 2056"/>
                <a:gd name="T31" fmla="*/ 314 h 530"/>
                <a:gd name="T32" fmla="*/ 180 w 2056"/>
                <a:gd name="T33" fmla="*/ 182 h 530"/>
                <a:gd name="T34" fmla="*/ 204 w 2056"/>
                <a:gd name="T35" fmla="*/ 52 h 530"/>
                <a:gd name="T36" fmla="*/ 212 w 2056"/>
                <a:gd name="T37" fmla="*/ 28 h 530"/>
                <a:gd name="T38" fmla="*/ 222 w 2056"/>
                <a:gd name="T39" fmla="*/ 12 h 530"/>
                <a:gd name="T40" fmla="*/ 240 w 2056"/>
                <a:gd name="T41" fmla="*/ 4 h 530"/>
                <a:gd name="T42" fmla="*/ 264 w 2056"/>
                <a:gd name="T43" fmla="*/ 0 h 530"/>
                <a:gd name="T44" fmla="*/ 1030 w 2056"/>
                <a:gd name="T45" fmla="*/ 2 h 530"/>
                <a:gd name="T46" fmla="*/ 1794 w 2056"/>
                <a:gd name="T47" fmla="*/ 2 h 530"/>
                <a:gd name="T48" fmla="*/ 1818 w 2056"/>
                <a:gd name="T49" fmla="*/ 4 h 530"/>
                <a:gd name="T50" fmla="*/ 1834 w 2056"/>
                <a:gd name="T51" fmla="*/ 12 h 530"/>
                <a:gd name="T52" fmla="*/ 1846 w 2056"/>
                <a:gd name="T53" fmla="*/ 26 h 530"/>
                <a:gd name="T54" fmla="*/ 1852 w 2056"/>
                <a:gd name="T55" fmla="*/ 48 h 530"/>
                <a:gd name="T56" fmla="*/ 1876 w 2056"/>
                <a:gd name="T57" fmla="*/ 180 h 530"/>
                <a:gd name="T58" fmla="*/ 1900 w 2056"/>
                <a:gd name="T59" fmla="*/ 310 h 530"/>
                <a:gd name="T60" fmla="*/ 1908 w 2056"/>
                <a:gd name="T61" fmla="*/ 334 h 530"/>
                <a:gd name="T62" fmla="*/ 1918 w 2056"/>
                <a:gd name="T63" fmla="*/ 350 h 530"/>
                <a:gd name="T64" fmla="*/ 1936 w 2056"/>
                <a:gd name="T65" fmla="*/ 358 h 530"/>
                <a:gd name="T66" fmla="*/ 1962 w 2056"/>
                <a:gd name="T67" fmla="*/ 362 h 530"/>
                <a:gd name="T68" fmla="*/ 1992 w 2056"/>
                <a:gd name="T69" fmla="*/ 362 h 530"/>
                <a:gd name="T70" fmla="*/ 2034 w 2056"/>
                <a:gd name="T71" fmla="*/ 366 h 530"/>
                <a:gd name="T72" fmla="*/ 2044 w 2056"/>
                <a:gd name="T73" fmla="*/ 374 h 530"/>
                <a:gd name="T74" fmla="*/ 2052 w 2056"/>
                <a:gd name="T75" fmla="*/ 384 h 530"/>
                <a:gd name="T76" fmla="*/ 2056 w 2056"/>
                <a:gd name="T77" fmla="*/ 426 h 530"/>
                <a:gd name="T78" fmla="*/ 2056 w 2056"/>
                <a:gd name="T79" fmla="*/ 456 h 530"/>
                <a:gd name="T80" fmla="*/ 2054 w 2056"/>
                <a:gd name="T81" fmla="*/ 498 h 530"/>
                <a:gd name="T82" fmla="*/ 2048 w 2056"/>
                <a:gd name="T83" fmla="*/ 520 h 530"/>
                <a:gd name="T84" fmla="*/ 2026 w 2056"/>
                <a:gd name="T85" fmla="*/ 528 h 530"/>
                <a:gd name="T86" fmla="*/ 1986 w 2056"/>
                <a:gd name="T87" fmla="*/ 528 h 530"/>
                <a:gd name="T88" fmla="*/ 1028 w 2056"/>
                <a:gd name="T89" fmla="*/ 528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56" h="530">
                  <a:moveTo>
                    <a:pt x="1028" y="528"/>
                  </a:moveTo>
                  <a:lnTo>
                    <a:pt x="1028" y="528"/>
                  </a:lnTo>
                  <a:lnTo>
                    <a:pt x="546" y="528"/>
                  </a:lnTo>
                  <a:lnTo>
                    <a:pt x="62" y="530"/>
                  </a:lnTo>
                  <a:lnTo>
                    <a:pt x="62" y="530"/>
                  </a:lnTo>
                  <a:lnTo>
                    <a:pt x="46" y="530"/>
                  </a:lnTo>
                  <a:lnTo>
                    <a:pt x="32" y="528"/>
                  </a:lnTo>
                  <a:lnTo>
                    <a:pt x="20" y="524"/>
                  </a:lnTo>
                  <a:lnTo>
                    <a:pt x="12" y="518"/>
                  </a:lnTo>
                  <a:lnTo>
                    <a:pt x="6" y="510"/>
                  </a:lnTo>
                  <a:lnTo>
                    <a:pt x="2" y="498"/>
                  </a:lnTo>
                  <a:lnTo>
                    <a:pt x="0" y="484"/>
                  </a:lnTo>
                  <a:lnTo>
                    <a:pt x="0" y="468"/>
                  </a:lnTo>
                  <a:lnTo>
                    <a:pt x="0" y="468"/>
                  </a:lnTo>
                  <a:lnTo>
                    <a:pt x="0" y="434"/>
                  </a:lnTo>
                  <a:lnTo>
                    <a:pt x="2" y="408"/>
                  </a:lnTo>
                  <a:lnTo>
                    <a:pt x="6" y="388"/>
                  </a:lnTo>
                  <a:lnTo>
                    <a:pt x="10" y="382"/>
                  </a:lnTo>
                  <a:lnTo>
                    <a:pt x="14" y="376"/>
                  </a:lnTo>
                  <a:lnTo>
                    <a:pt x="20" y="372"/>
                  </a:lnTo>
                  <a:lnTo>
                    <a:pt x="26" y="368"/>
                  </a:lnTo>
                  <a:lnTo>
                    <a:pt x="44" y="364"/>
                  </a:lnTo>
                  <a:lnTo>
                    <a:pt x="70" y="362"/>
                  </a:lnTo>
                  <a:lnTo>
                    <a:pt x="104" y="362"/>
                  </a:lnTo>
                  <a:lnTo>
                    <a:pt x="104" y="362"/>
                  </a:lnTo>
                  <a:lnTo>
                    <a:pt x="116" y="360"/>
                  </a:lnTo>
                  <a:lnTo>
                    <a:pt x="126" y="358"/>
                  </a:lnTo>
                  <a:lnTo>
                    <a:pt x="134" y="354"/>
                  </a:lnTo>
                  <a:lnTo>
                    <a:pt x="142" y="348"/>
                  </a:lnTo>
                  <a:lnTo>
                    <a:pt x="146" y="342"/>
                  </a:lnTo>
                  <a:lnTo>
                    <a:pt x="150" y="334"/>
                  </a:lnTo>
                  <a:lnTo>
                    <a:pt x="156" y="314"/>
                  </a:lnTo>
                  <a:lnTo>
                    <a:pt x="156" y="314"/>
                  </a:lnTo>
                  <a:lnTo>
                    <a:pt x="180" y="182"/>
                  </a:lnTo>
                  <a:lnTo>
                    <a:pt x="204" y="52"/>
                  </a:lnTo>
                  <a:lnTo>
                    <a:pt x="204" y="52"/>
                  </a:lnTo>
                  <a:lnTo>
                    <a:pt x="208" y="40"/>
                  </a:lnTo>
                  <a:lnTo>
                    <a:pt x="212" y="28"/>
                  </a:lnTo>
                  <a:lnTo>
                    <a:pt x="216" y="20"/>
                  </a:lnTo>
                  <a:lnTo>
                    <a:pt x="222" y="12"/>
                  </a:lnTo>
                  <a:lnTo>
                    <a:pt x="230" y="8"/>
                  </a:lnTo>
                  <a:lnTo>
                    <a:pt x="240" y="4"/>
                  </a:lnTo>
                  <a:lnTo>
                    <a:pt x="250" y="2"/>
                  </a:lnTo>
                  <a:lnTo>
                    <a:pt x="264" y="0"/>
                  </a:lnTo>
                  <a:lnTo>
                    <a:pt x="264" y="0"/>
                  </a:lnTo>
                  <a:lnTo>
                    <a:pt x="1030" y="2"/>
                  </a:lnTo>
                  <a:lnTo>
                    <a:pt x="1794" y="2"/>
                  </a:lnTo>
                  <a:lnTo>
                    <a:pt x="1794" y="2"/>
                  </a:lnTo>
                  <a:lnTo>
                    <a:pt x="1808" y="2"/>
                  </a:lnTo>
                  <a:lnTo>
                    <a:pt x="1818" y="4"/>
                  </a:lnTo>
                  <a:lnTo>
                    <a:pt x="1828" y="6"/>
                  </a:lnTo>
                  <a:lnTo>
                    <a:pt x="1834" y="12"/>
                  </a:lnTo>
                  <a:lnTo>
                    <a:pt x="1840" y="18"/>
                  </a:lnTo>
                  <a:lnTo>
                    <a:pt x="1846" y="26"/>
                  </a:lnTo>
                  <a:lnTo>
                    <a:pt x="1850" y="36"/>
                  </a:lnTo>
                  <a:lnTo>
                    <a:pt x="1852" y="48"/>
                  </a:lnTo>
                  <a:lnTo>
                    <a:pt x="1852" y="48"/>
                  </a:lnTo>
                  <a:lnTo>
                    <a:pt x="1876" y="180"/>
                  </a:lnTo>
                  <a:lnTo>
                    <a:pt x="1900" y="310"/>
                  </a:lnTo>
                  <a:lnTo>
                    <a:pt x="1900" y="310"/>
                  </a:lnTo>
                  <a:lnTo>
                    <a:pt x="1904" y="322"/>
                  </a:lnTo>
                  <a:lnTo>
                    <a:pt x="1908" y="334"/>
                  </a:lnTo>
                  <a:lnTo>
                    <a:pt x="1912" y="342"/>
                  </a:lnTo>
                  <a:lnTo>
                    <a:pt x="1918" y="350"/>
                  </a:lnTo>
                  <a:lnTo>
                    <a:pt x="1926" y="356"/>
                  </a:lnTo>
                  <a:lnTo>
                    <a:pt x="1936" y="358"/>
                  </a:lnTo>
                  <a:lnTo>
                    <a:pt x="1948" y="362"/>
                  </a:lnTo>
                  <a:lnTo>
                    <a:pt x="1962" y="362"/>
                  </a:lnTo>
                  <a:lnTo>
                    <a:pt x="1962" y="362"/>
                  </a:lnTo>
                  <a:lnTo>
                    <a:pt x="1992" y="362"/>
                  </a:lnTo>
                  <a:lnTo>
                    <a:pt x="2016" y="362"/>
                  </a:lnTo>
                  <a:lnTo>
                    <a:pt x="2034" y="366"/>
                  </a:lnTo>
                  <a:lnTo>
                    <a:pt x="2040" y="370"/>
                  </a:lnTo>
                  <a:lnTo>
                    <a:pt x="2044" y="374"/>
                  </a:lnTo>
                  <a:lnTo>
                    <a:pt x="2048" y="378"/>
                  </a:lnTo>
                  <a:lnTo>
                    <a:pt x="2052" y="384"/>
                  </a:lnTo>
                  <a:lnTo>
                    <a:pt x="2054" y="402"/>
                  </a:lnTo>
                  <a:lnTo>
                    <a:pt x="2056" y="426"/>
                  </a:lnTo>
                  <a:lnTo>
                    <a:pt x="2056" y="456"/>
                  </a:lnTo>
                  <a:lnTo>
                    <a:pt x="2056" y="456"/>
                  </a:lnTo>
                  <a:lnTo>
                    <a:pt x="2056" y="480"/>
                  </a:lnTo>
                  <a:lnTo>
                    <a:pt x="2054" y="498"/>
                  </a:lnTo>
                  <a:lnTo>
                    <a:pt x="2052" y="512"/>
                  </a:lnTo>
                  <a:lnTo>
                    <a:pt x="2048" y="520"/>
                  </a:lnTo>
                  <a:lnTo>
                    <a:pt x="2038" y="526"/>
                  </a:lnTo>
                  <a:lnTo>
                    <a:pt x="2026" y="528"/>
                  </a:lnTo>
                  <a:lnTo>
                    <a:pt x="2010" y="528"/>
                  </a:lnTo>
                  <a:lnTo>
                    <a:pt x="1986" y="528"/>
                  </a:lnTo>
                  <a:lnTo>
                    <a:pt x="1986" y="528"/>
                  </a:lnTo>
                  <a:lnTo>
                    <a:pt x="1028" y="528"/>
                  </a:lnTo>
                  <a:lnTo>
                    <a:pt x="1028" y="528"/>
                  </a:lnTo>
                  <a:close/>
                </a:path>
              </a:pathLst>
            </a:custGeom>
            <a:solidFill>
              <a:srgbClr val="E4EBF4"/>
            </a:solidFill>
            <a:ln>
              <a:noFill/>
            </a:ln>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solidFill>
                  <a:schemeClr val="lt1"/>
                </a:solidFill>
              </a:endParaRPr>
            </a:p>
          </p:txBody>
        </p:sp>
      </p:grpSp>
      <p:pic>
        <p:nvPicPr>
          <p:cNvPr id="12" name="E719C35A-4CD6-4178-B0D0-8DA208F1799A" descr="E719C35A-4CD6-4178-B0D0-8DA208F1799A"/>
          <p:cNvPicPr>
            <a:picLocks noChangeAspect="1" noChangeArrowheads="1"/>
          </p:cNvPicPr>
          <p:nvPr userDrawn="1">
            <p:custDataLst>
              <p:tags r:id="rId6"/>
            </p:custDataLst>
          </p:nvPr>
        </p:nvPicPr>
        <p:blipFill rotWithShape="1">
          <a:blip r:embed="rId12" cstate="email">
            <a:clrChange>
              <a:clrFrom>
                <a:srgbClr val="FFFFFE"/>
              </a:clrFrom>
              <a:clrTo>
                <a:srgbClr val="FFFFFE">
                  <a:alpha val="0"/>
                </a:srgbClr>
              </a:clrTo>
            </a:clrChange>
          </a:blip>
          <a:srcRect l="16910" t="12070" r="20026" b="11812"/>
          <a:stretch/>
        </p:blipFill>
        <p:spPr bwMode="auto">
          <a:xfrm>
            <a:off x="7181853" y="6198201"/>
            <a:ext cx="684423" cy="637757"/>
          </a:xfrm>
          <a:prstGeom prst="rect">
            <a:avLst/>
          </a:prstGeom>
          <a:noFill/>
          <a:ln w="9525">
            <a:noFill/>
            <a:miter lim="800000"/>
            <a:headEnd/>
            <a:tailEnd/>
          </a:ln>
        </p:spPr>
      </p:pic>
      <p:pic>
        <p:nvPicPr>
          <p:cNvPr id="13" name="Picture 7" descr="http://www.mininterior.gov.co/sites/default/files/galeria-imagenes/2014-logo_web_eslogan.png"/>
          <p:cNvPicPr>
            <a:picLocks noChangeAspect="1" noChangeArrowheads="1"/>
          </p:cNvPicPr>
          <p:nvPr userDrawn="1">
            <p:custDataLst>
              <p:tags r:id="rId7"/>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7993738" y="6305273"/>
            <a:ext cx="973145" cy="46524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userDrawn="1">
            <p:custDataLst>
              <p:tags r:id="rId8"/>
            </p:custDataLst>
          </p:nvPr>
        </p:nvSpPr>
        <p:spPr>
          <a:xfrm rot="10800000" flipH="1" flipV="1">
            <a:off x="-1" y="6724298"/>
            <a:ext cx="7038975" cy="141244"/>
          </a:xfrm>
          <a:prstGeom prst="rect">
            <a:avLst/>
          </a:prstGeom>
          <a:gradFill flip="none" rotWithShape="1">
            <a:gsLst>
              <a:gs pos="0">
                <a:schemeClr val="bg1"/>
              </a:gs>
              <a:gs pos="100000">
                <a:schemeClr val="accent5"/>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a:sym typeface="Candara"/>
            </a:endParaRPr>
          </a:p>
        </p:txBody>
      </p:sp>
    </p:spTree>
    <p:extLst>
      <p:ext uri="{BB962C8B-B14F-4D97-AF65-F5344CB8AC3E}">
        <p14:creationId xmlns:p14="http://schemas.microsoft.com/office/powerpoint/2010/main" val="980896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83204726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5899" name="think-cell Slide" r:id="rId7" imgW="270" imgH="270" progId="TCLayout.ActiveDocument.1">
                  <p:embed/>
                </p:oleObj>
              </mc:Choice>
              <mc:Fallback>
                <p:oleObj name="think-cell Slide" r:id="rId7" imgW="270" imgH="270" progId="TCLayout.ActiveDocument.1">
                  <p:embed/>
                  <p:pic>
                    <p:nvPicPr>
                      <p:cNvPr id="0" name=""/>
                      <p:cNvPicPr/>
                      <p:nvPr/>
                    </p:nvPicPr>
                    <p:blipFill>
                      <a:blip r:embed="rId8"/>
                      <a:stretch>
                        <a:fillRect/>
                      </a:stretch>
                    </p:blipFill>
                    <p:spPr>
                      <a:xfrm>
                        <a:off x="1588" y="1588"/>
                        <a:ext cx="1587" cy="1587"/>
                      </a:xfrm>
                      <a:prstGeom prst="rect">
                        <a:avLst/>
                      </a:prstGeom>
                    </p:spPr>
                  </p:pic>
                </p:oleObj>
              </mc:Fallback>
            </mc:AlternateContent>
          </a:graphicData>
        </a:graphic>
      </p:graphicFrame>
      <p:sp>
        <p:nvSpPr>
          <p:cNvPr id="3" name="4 Marcador de pie de página"/>
          <p:cNvSpPr>
            <a:spLocks noGrp="1"/>
          </p:cNvSpPr>
          <p:nvPr>
            <p:ph type="ftr" sz="quarter" idx="11"/>
            <p:custDataLst>
              <p:tags r:id="rId3"/>
            </p:custDataLst>
          </p:nvPr>
        </p:nvSpPr>
        <p:spPr>
          <a:xfrm>
            <a:off x="3959087" y="6356351"/>
            <a:ext cx="2895600" cy="365125"/>
          </a:xfrm>
          <a:prstGeom prst="rect">
            <a:avLst/>
          </a:prstGeom>
        </p:spPr>
        <p:txBody>
          <a:bodyPr anchor="ctr"/>
          <a:lstStyle>
            <a:lvl1pPr>
              <a:defRPr sz="1100">
                <a:latin typeface="Candara"/>
                <a:sym typeface="Candara"/>
              </a:defRPr>
            </a:lvl1pPr>
          </a:lstStyle>
          <a:p>
            <a:pPr>
              <a:defRPr/>
            </a:pPr>
            <a:endParaRPr lang="es-CO" dirty="0">
              <a:solidFill>
                <a:srgbClr val="244061">
                  <a:tint val="75000"/>
                </a:srgbClr>
              </a:solidFill>
            </a:endParaRPr>
          </a:p>
        </p:txBody>
      </p:sp>
      <p:sp>
        <p:nvSpPr>
          <p:cNvPr id="4" name="5 Marcador de número de diapositiva"/>
          <p:cNvSpPr>
            <a:spLocks noGrp="1"/>
          </p:cNvSpPr>
          <p:nvPr>
            <p:ph type="sldNum" sz="quarter" idx="12"/>
            <p:custDataLst>
              <p:tags r:id="rId4"/>
            </p:custDataLst>
          </p:nvPr>
        </p:nvSpPr>
        <p:spPr/>
        <p:txBody>
          <a:bodyPr/>
          <a:lstStyle>
            <a:lvl1pPr>
              <a:defRPr/>
            </a:lvl1pPr>
          </a:lstStyle>
          <a:p>
            <a:pPr>
              <a:defRPr/>
            </a:pPr>
            <a:fld id="{25E201F2-EFDD-4C4F-8749-0371D46E11D1}" type="slidenum">
              <a:rPr lang="es-CO" smtClean="0">
                <a:solidFill>
                  <a:srgbClr val="244061">
                    <a:tint val="75000"/>
                  </a:srgbClr>
                </a:solidFill>
              </a:rPr>
              <a:pPr>
                <a:defRPr/>
              </a:pPr>
              <a:t>‹Nº›</a:t>
            </a:fld>
            <a:endParaRPr lang="es-CO" dirty="0">
              <a:solidFill>
                <a:srgbClr val="244061">
                  <a:tint val="75000"/>
                </a:srgbClr>
              </a:solidFill>
            </a:endParaRPr>
          </a:p>
        </p:txBody>
      </p:sp>
      <p:sp>
        <p:nvSpPr>
          <p:cNvPr id="5" name="3 Marcador de fecha"/>
          <p:cNvSpPr>
            <a:spLocks noGrp="1"/>
          </p:cNvSpPr>
          <p:nvPr>
            <p:ph type="dt" sz="half" idx="10"/>
            <p:custDataLst>
              <p:tags r:id="rId5"/>
            </p:custDataLst>
          </p:nvPr>
        </p:nvSpPr>
        <p:spPr>
          <a:xfrm>
            <a:off x="1256305" y="6356351"/>
            <a:ext cx="2133600" cy="365125"/>
          </a:xfrm>
          <a:prstGeom prst="rect">
            <a:avLst/>
          </a:prstGeom>
        </p:spPr>
        <p:txBody>
          <a:bodyPr anchor="ctr"/>
          <a:lstStyle>
            <a:lvl1pPr>
              <a:defRPr sz="1100">
                <a:latin typeface="Candara"/>
                <a:sym typeface="Candara"/>
              </a:defRPr>
            </a:lvl1pPr>
          </a:lstStyle>
          <a:p>
            <a:pPr>
              <a:defRPr/>
            </a:pPr>
            <a:endParaRPr lang="es-CO" dirty="0">
              <a:solidFill>
                <a:srgbClr val="244061">
                  <a:tint val="75000"/>
                </a:srgbClr>
              </a:solidFill>
            </a:endParaRPr>
          </a:p>
        </p:txBody>
      </p:sp>
    </p:spTree>
    <p:extLst>
      <p:ext uri="{BB962C8B-B14F-4D97-AF65-F5344CB8AC3E}">
        <p14:creationId xmlns:p14="http://schemas.microsoft.com/office/powerpoint/2010/main" val="1812996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En blanco">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34722756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8947" name="think-cell Slide" r:id="rId9" imgW="270" imgH="270" progId="TCLayout.ActiveDocument.1">
                  <p:embed/>
                </p:oleObj>
              </mc:Choice>
              <mc:Fallback>
                <p:oleObj name="think-cell Slide" r:id="rId9" imgW="270" imgH="270" progId="TCLayout.ActiveDocument.1">
                  <p:embed/>
                  <p:pic>
                    <p:nvPicPr>
                      <p:cNvPr id="0" name=""/>
                      <p:cNvPicPr/>
                      <p:nvPr/>
                    </p:nvPicPr>
                    <p:blipFill>
                      <a:blip r:embed="rId10"/>
                      <a:stretch>
                        <a:fillRect/>
                      </a:stretch>
                    </p:blipFill>
                    <p:spPr>
                      <a:xfrm>
                        <a:off x="1588" y="1588"/>
                        <a:ext cx="1587" cy="1587"/>
                      </a:xfrm>
                      <a:prstGeom prst="rect">
                        <a:avLst/>
                      </a:prstGeom>
                    </p:spPr>
                  </p:pic>
                </p:oleObj>
              </mc:Fallback>
            </mc:AlternateContent>
          </a:graphicData>
        </a:graphic>
      </p:graphicFrame>
      <p:sp>
        <p:nvSpPr>
          <p:cNvPr id="9" name="Rectangle 8"/>
          <p:cNvSpPr/>
          <p:nvPr userDrawn="1">
            <p:custDataLst>
              <p:tags r:id="rId3"/>
            </p:custDataLst>
          </p:nvPr>
        </p:nvSpPr>
        <p:spPr>
          <a:xfrm>
            <a:off x="0" y="0"/>
            <a:ext cx="2106613"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5 Marcador de número de diapositiva"/>
          <p:cNvSpPr>
            <a:spLocks noGrp="1"/>
          </p:cNvSpPr>
          <p:nvPr>
            <p:ph type="sldNum" sz="quarter" idx="12"/>
            <p:custDataLst>
              <p:tags r:id="rId4"/>
            </p:custDataLst>
          </p:nvPr>
        </p:nvSpPr>
        <p:spPr/>
        <p:txBody>
          <a:bodyPr/>
          <a:lstStyle>
            <a:lvl1pPr>
              <a:defRPr/>
            </a:lvl1pPr>
          </a:lstStyle>
          <a:p>
            <a:pPr>
              <a:defRPr/>
            </a:pPr>
            <a:fld id="{25E201F2-EFDD-4C4F-8749-0371D46E11D1}" type="slidenum">
              <a:rPr lang="es-CO" smtClean="0">
                <a:solidFill>
                  <a:srgbClr val="244061">
                    <a:tint val="75000"/>
                  </a:srgbClr>
                </a:solidFill>
              </a:rPr>
              <a:pPr>
                <a:defRPr/>
              </a:pPr>
              <a:t>‹Nº›</a:t>
            </a:fld>
            <a:endParaRPr lang="es-CO" dirty="0">
              <a:solidFill>
                <a:srgbClr val="244061">
                  <a:tint val="75000"/>
                </a:srgbClr>
              </a:solidFill>
            </a:endParaRPr>
          </a:p>
        </p:txBody>
      </p:sp>
      <p:sp>
        <p:nvSpPr>
          <p:cNvPr id="10" name="1 Título"/>
          <p:cNvSpPr>
            <a:spLocks noGrp="1"/>
          </p:cNvSpPr>
          <p:nvPr>
            <p:ph type="title" hasCustomPrompt="1"/>
            <p:custDataLst>
              <p:tags r:id="rId5"/>
            </p:custDataLst>
          </p:nvPr>
        </p:nvSpPr>
        <p:spPr>
          <a:xfrm>
            <a:off x="2374900" y="3683000"/>
            <a:ext cx="5956300" cy="1016000"/>
          </a:xfrm>
        </p:spPr>
        <p:txBody>
          <a:bodyPr anchor="t"/>
          <a:lstStyle>
            <a:lvl1pPr algn="l">
              <a:defRPr sz="3200" b="1" cap="none" baseline="0">
                <a:solidFill>
                  <a:schemeClr val="tx1"/>
                </a:solidFill>
              </a:defRPr>
            </a:lvl1pPr>
          </a:lstStyle>
          <a:p>
            <a:r>
              <a:rPr lang="es-ES" dirty="0"/>
              <a:t>Haga clic para modificar el estilo de título del patrón</a:t>
            </a:r>
            <a:endParaRPr lang="es-CO" dirty="0"/>
          </a:p>
        </p:txBody>
      </p:sp>
      <p:pic>
        <p:nvPicPr>
          <p:cNvPr id="11" name="E719C35A-4CD6-4178-B0D0-8DA208F1799A" descr="E719C35A-4CD6-4178-B0D0-8DA208F1799A"/>
          <p:cNvPicPr>
            <a:picLocks noChangeAspect="1" noChangeArrowheads="1"/>
          </p:cNvPicPr>
          <p:nvPr userDrawn="1">
            <p:custDataLst>
              <p:tags r:id="rId6"/>
            </p:custDataLst>
          </p:nvPr>
        </p:nvPicPr>
        <p:blipFill rotWithShape="1">
          <a:blip r:embed="rId11" cstate="email">
            <a:clrChange>
              <a:clrFrom>
                <a:srgbClr val="FFFFFE"/>
              </a:clrFrom>
              <a:clrTo>
                <a:srgbClr val="FFFFFE">
                  <a:alpha val="0"/>
                </a:srgbClr>
              </a:clrTo>
            </a:clrChange>
          </a:blip>
          <a:srcRect l="16910" t="12070" r="20026" b="11812"/>
          <a:stretch/>
        </p:blipFill>
        <p:spPr bwMode="auto">
          <a:xfrm>
            <a:off x="5358548" y="5811900"/>
            <a:ext cx="1122645" cy="1046100"/>
          </a:xfrm>
          <a:prstGeom prst="rect">
            <a:avLst/>
          </a:prstGeom>
          <a:noFill/>
          <a:ln w="9525">
            <a:noFill/>
            <a:miter lim="800000"/>
            <a:headEnd/>
            <a:tailEnd/>
          </a:ln>
        </p:spPr>
      </p:pic>
      <p:pic>
        <p:nvPicPr>
          <p:cNvPr id="12" name="Picture 7" descr="http://www.mininterior.gov.co/sites/default/files/galeria-imagenes/2014-logo_web_eslogan.png"/>
          <p:cNvPicPr>
            <a:picLocks noChangeAspect="1" noChangeArrowheads="1"/>
          </p:cNvPicPr>
          <p:nvPr userDrawn="1">
            <p:custDataLst>
              <p:tags r:id="rId7"/>
            </p:custDataLst>
          </p:nvPr>
        </p:nvPicPr>
        <p:blipFill>
          <a:blip r:embed="rId12">
            <a:extLst>
              <a:ext uri="{28A0092B-C50C-407E-A947-70E740481C1C}">
                <a14:useLocalDpi xmlns:a14="http://schemas.microsoft.com/office/drawing/2010/main" val="0"/>
              </a:ext>
            </a:extLst>
          </a:blip>
          <a:srcRect/>
          <a:stretch>
            <a:fillRect/>
          </a:stretch>
        </p:blipFill>
        <p:spPr bwMode="auto">
          <a:xfrm>
            <a:off x="6747893" y="5920519"/>
            <a:ext cx="1733700" cy="828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9959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ítulo y objetos">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66634416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6923" name="think-cell Slide" r:id="rId9" imgW="270" imgH="270" progId="TCLayout.ActiveDocument.1">
                  <p:embed/>
                </p:oleObj>
              </mc:Choice>
              <mc:Fallback>
                <p:oleObj name="think-cell Slide" r:id="rId9" imgW="270" imgH="270" progId="TCLayout.ActiveDocument.1">
                  <p:embed/>
                  <p:pic>
                    <p:nvPicPr>
                      <p:cNvPr id="0" name=""/>
                      <p:cNvPicPr/>
                      <p:nvPr/>
                    </p:nvPicPr>
                    <p:blipFill>
                      <a:blip r:embed="rId10"/>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custDataLst>
              <p:tags r:id="rId3"/>
            </p:custDataLst>
          </p:nvPr>
        </p:nvSpPr>
        <p:spPr/>
        <p:txBody>
          <a:bodyPr/>
          <a:lstStyle>
            <a:lvl1pPr>
              <a:defRPr/>
            </a:lvl1pPr>
          </a:lstStyle>
          <a:p>
            <a:r>
              <a:rPr lang="es-ES"/>
              <a:t>Haga clic para modificar el estilo de título del patrón</a:t>
            </a:r>
            <a:endParaRPr lang="en-US"/>
          </a:p>
        </p:txBody>
      </p:sp>
      <p:sp>
        <p:nvSpPr>
          <p:cNvPr id="3" name="Content Placeholder 2"/>
          <p:cNvSpPr>
            <a:spLocks noGrp="1"/>
          </p:cNvSpPr>
          <p:nvPr>
            <p:ph idx="1"/>
            <p:custDataLst>
              <p:tags r:id="rId4"/>
            </p:custDataLst>
          </p:nvPr>
        </p:nvSpPr>
        <p:spPr>
          <a:xfrm>
            <a:off x="1256305" y="1250343"/>
            <a:ext cx="7529885" cy="5126603"/>
          </a:xfrm>
        </p:spPr>
        <p:txBody>
          <a:bodyPr/>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6" name="Slide Number Placeholder 5"/>
          <p:cNvSpPr>
            <a:spLocks noGrp="1"/>
          </p:cNvSpPr>
          <p:nvPr>
            <p:ph type="sldNum" sz="quarter" idx="12"/>
            <p:custDataLst>
              <p:tags r:id="rId5"/>
            </p:custDataLst>
          </p:nvPr>
        </p:nvSpPr>
        <p:spPr/>
        <p:txBody>
          <a:bodyPr/>
          <a:lstStyle>
            <a:lvl1pPr>
              <a:defRPr/>
            </a:lvl1pPr>
          </a:lstStyle>
          <a:p>
            <a:fld id="{8E18E1EC-63BD-4A12-BF8A-3B41A5EE0EAA}" type="slidenum">
              <a:rPr lang="es-CO" smtClean="0">
                <a:solidFill>
                  <a:srgbClr val="244061">
                    <a:tint val="75000"/>
                  </a:srgbClr>
                </a:solidFill>
              </a:rPr>
              <a:pPr/>
              <a:t>‹Nº›</a:t>
            </a:fld>
            <a:endParaRPr lang="es-CO" dirty="0">
              <a:solidFill>
                <a:srgbClr val="244061">
                  <a:tint val="75000"/>
                </a:srgbClr>
              </a:solidFill>
            </a:endParaRPr>
          </a:p>
        </p:txBody>
      </p:sp>
      <p:sp>
        <p:nvSpPr>
          <p:cNvPr id="7" name="3 Marcador de fecha"/>
          <p:cNvSpPr>
            <a:spLocks noGrp="1"/>
          </p:cNvSpPr>
          <p:nvPr>
            <p:ph type="dt" sz="half" idx="10"/>
            <p:custDataLst>
              <p:tags r:id="rId6"/>
            </p:custDataLst>
          </p:nvPr>
        </p:nvSpPr>
        <p:spPr>
          <a:xfrm>
            <a:off x="1256305" y="6356351"/>
            <a:ext cx="2133600" cy="365125"/>
          </a:xfrm>
          <a:prstGeom prst="rect">
            <a:avLst/>
          </a:prstGeom>
        </p:spPr>
        <p:txBody>
          <a:bodyPr anchor="ctr"/>
          <a:lstStyle>
            <a:lvl1pPr>
              <a:defRPr sz="1100">
                <a:latin typeface="Candara"/>
                <a:sym typeface="Candara"/>
              </a:defRPr>
            </a:lvl1pPr>
          </a:lstStyle>
          <a:p>
            <a:pPr>
              <a:defRPr/>
            </a:pPr>
            <a:endParaRPr lang="es-CO" dirty="0">
              <a:solidFill>
                <a:srgbClr val="244061">
                  <a:tint val="75000"/>
                </a:srgbClr>
              </a:solidFill>
            </a:endParaRPr>
          </a:p>
        </p:txBody>
      </p:sp>
      <p:sp>
        <p:nvSpPr>
          <p:cNvPr id="8" name="4 Marcador de pie de página"/>
          <p:cNvSpPr>
            <a:spLocks noGrp="1"/>
          </p:cNvSpPr>
          <p:nvPr>
            <p:ph type="ftr" sz="quarter" idx="11"/>
            <p:custDataLst>
              <p:tags r:id="rId7"/>
            </p:custDataLst>
          </p:nvPr>
        </p:nvSpPr>
        <p:spPr>
          <a:xfrm>
            <a:off x="3959087" y="6356351"/>
            <a:ext cx="2895600" cy="365125"/>
          </a:xfrm>
          <a:prstGeom prst="rect">
            <a:avLst/>
          </a:prstGeom>
        </p:spPr>
        <p:txBody>
          <a:bodyPr anchor="ctr"/>
          <a:lstStyle>
            <a:lvl1pPr>
              <a:defRPr sz="1100">
                <a:latin typeface="Candara"/>
                <a:sym typeface="Candara"/>
              </a:defRPr>
            </a:lvl1pPr>
          </a:lstStyle>
          <a:p>
            <a:pPr>
              <a:defRPr/>
            </a:pPr>
            <a:endParaRPr lang="es-CO" dirty="0">
              <a:solidFill>
                <a:srgbClr val="244061">
                  <a:tint val="75000"/>
                </a:srgbClr>
              </a:solidFill>
            </a:endParaRPr>
          </a:p>
        </p:txBody>
      </p:sp>
    </p:spTree>
    <p:extLst>
      <p:ext uri="{BB962C8B-B14F-4D97-AF65-F5344CB8AC3E}">
        <p14:creationId xmlns:p14="http://schemas.microsoft.com/office/powerpoint/2010/main" val="2536604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7"/>
            <a:ext cx="7772400" cy="1470025"/>
          </a:xfrm>
        </p:spPr>
        <p:txBody>
          <a:bodyPr/>
          <a:lstStyle/>
          <a:p>
            <a:r>
              <a:rPr lang="es-ES"/>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O"/>
          </a:p>
        </p:txBody>
      </p:sp>
      <p:sp>
        <p:nvSpPr>
          <p:cNvPr id="4" name="3 Marcador de fecha"/>
          <p:cNvSpPr>
            <a:spLocks noGrp="1"/>
          </p:cNvSpPr>
          <p:nvPr>
            <p:ph type="dt" sz="half" idx="10"/>
          </p:nvPr>
        </p:nvSpPr>
        <p:spPr>
          <a:xfrm>
            <a:off x="457200" y="6356351"/>
            <a:ext cx="2133600" cy="365125"/>
          </a:xfrm>
          <a:prstGeom prst="rect">
            <a:avLst/>
          </a:prstGeom>
        </p:spPr>
        <p:txBody>
          <a:bodyPr/>
          <a:lstStyle>
            <a:lvl1pPr>
              <a:defRPr/>
            </a:lvl1pPr>
          </a:lstStyle>
          <a:p>
            <a:pPr>
              <a:defRPr/>
            </a:pPr>
            <a:fld id="{D25B4F1D-3B80-4EC0-A35B-64B2A795C73E}" type="datetimeFigureOut">
              <a:rPr lang="es-CO">
                <a:solidFill>
                  <a:srgbClr val="244061">
                    <a:tint val="75000"/>
                  </a:srgbClr>
                </a:solidFill>
              </a:rPr>
              <a:pPr>
                <a:defRPr/>
              </a:pPr>
              <a:t>27/03/2017</a:t>
            </a:fld>
            <a:endParaRPr lang="es-CO" dirty="0">
              <a:solidFill>
                <a:srgbClr val="244061">
                  <a:tint val="75000"/>
                </a:srgbClr>
              </a:solidFill>
            </a:endParaRPr>
          </a:p>
        </p:txBody>
      </p:sp>
      <p:sp>
        <p:nvSpPr>
          <p:cNvPr id="5" name="4 Marcador de pie de página"/>
          <p:cNvSpPr>
            <a:spLocks noGrp="1"/>
          </p:cNvSpPr>
          <p:nvPr>
            <p:ph type="ftr" sz="quarter" idx="11"/>
          </p:nvPr>
        </p:nvSpPr>
        <p:spPr>
          <a:xfrm>
            <a:off x="3124200" y="6356351"/>
            <a:ext cx="2895600" cy="365125"/>
          </a:xfrm>
          <a:prstGeom prst="rect">
            <a:avLst/>
          </a:prstGeom>
        </p:spPr>
        <p:txBody>
          <a:bodyPr/>
          <a:lstStyle>
            <a:lvl1pPr>
              <a:defRPr/>
            </a:lvl1pPr>
          </a:lstStyle>
          <a:p>
            <a:pPr>
              <a:defRPr/>
            </a:pPr>
            <a:endParaRPr lang="es-CO" dirty="0">
              <a:solidFill>
                <a:srgbClr val="244061">
                  <a:tint val="75000"/>
                </a:srgb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C005CB27-87BA-4586-B732-7F13B9736870}" type="slidenum">
              <a:rPr lang="es-CO">
                <a:solidFill>
                  <a:srgbClr val="244061">
                    <a:tint val="75000"/>
                  </a:srgbClr>
                </a:solidFill>
              </a:rPr>
              <a:pPr>
                <a:defRPr/>
              </a:pPr>
              <a:t>‹Nº›</a:t>
            </a:fld>
            <a:endParaRPr lang="es-CO" dirty="0">
              <a:solidFill>
                <a:srgbClr val="244061">
                  <a:tint val="75000"/>
                </a:srgbClr>
              </a:solidFill>
            </a:endParaRPr>
          </a:p>
        </p:txBody>
      </p:sp>
      <p:pic>
        <p:nvPicPr>
          <p:cNvPr id="7" name="6 Imagen"/>
          <p:cNvPicPr>
            <a:picLocks noChangeAspect="1"/>
          </p:cNvPicPr>
          <p:nvPr userDrawn="1"/>
        </p:nvPicPr>
        <p:blipFill>
          <a:blip r:embed="rId2" cstate="email"/>
          <a:srcRect/>
          <a:stretch>
            <a:fillRect/>
          </a:stretch>
        </p:blipFill>
        <p:spPr bwMode="auto">
          <a:xfrm>
            <a:off x="0" y="5661248"/>
            <a:ext cx="9144000" cy="1196752"/>
          </a:xfrm>
          <a:prstGeom prst="rect">
            <a:avLst/>
          </a:prstGeom>
          <a:noFill/>
          <a:ln w="9525">
            <a:noFill/>
            <a:miter lim="800000"/>
            <a:headEnd/>
            <a:tailEnd/>
          </a:ln>
        </p:spPr>
      </p:pic>
    </p:spTree>
    <p:extLst>
      <p:ext uri="{BB962C8B-B14F-4D97-AF65-F5344CB8AC3E}">
        <p14:creationId xmlns:p14="http://schemas.microsoft.com/office/powerpoint/2010/main" val="618880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3.xml"/><Relationship Id="rId18" Type="http://schemas.openxmlformats.org/officeDocument/2006/relationships/tags" Target="../tags/tag8.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tags" Target="../tags/tag2.xml"/><Relationship Id="rId17" Type="http://schemas.openxmlformats.org/officeDocument/2006/relationships/tags" Target="../tags/tag7.xml"/><Relationship Id="rId2" Type="http://schemas.openxmlformats.org/officeDocument/2006/relationships/slideLayout" Target="../slideLayouts/slideLayout2.xml"/><Relationship Id="rId16" Type="http://schemas.openxmlformats.org/officeDocument/2006/relationships/tags" Target="../tags/tag6.xml"/><Relationship Id="rId20"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vmlDrawing" Target="../drawings/vmlDrawing1.vml"/><Relationship Id="rId5" Type="http://schemas.openxmlformats.org/officeDocument/2006/relationships/slideLayout" Target="../slideLayouts/slideLayout5.xml"/><Relationship Id="rId15" Type="http://schemas.openxmlformats.org/officeDocument/2006/relationships/tags" Target="../tags/tag5.xml"/><Relationship Id="rId23" Type="http://schemas.openxmlformats.org/officeDocument/2006/relationships/image" Target="../media/image3.png"/><Relationship Id="rId10" Type="http://schemas.openxmlformats.org/officeDocument/2006/relationships/theme" Target="../theme/theme1.xml"/><Relationship Id="rId19" Type="http://schemas.openxmlformats.org/officeDocument/2006/relationships/tags" Target="../tags/tag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4.xml"/><Relationship Id="rId22"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2"/>
            </p:custDataLst>
            <p:extLst>
              <p:ext uri="{D42A27DB-BD31-4B8C-83A1-F6EECF244321}">
                <p14:modId xmlns:p14="http://schemas.microsoft.com/office/powerpoint/2010/main" val="32261536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22" name="think-cell Slide" r:id="rId20" imgW="270" imgH="270" progId="TCLayout.ActiveDocument.1">
                  <p:embed/>
                </p:oleObj>
              </mc:Choice>
              <mc:Fallback>
                <p:oleObj name="think-cell Slide" r:id="rId20" imgW="270" imgH="270" progId="TCLayout.ActiveDocument.1">
                  <p:embed/>
                  <p:pic>
                    <p:nvPicPr>
                      <p:cNvPr id="0" name=""/>
                      <p:cNvPicPr/>
                      <p:nvPr/>
                    </p:nvPicPr>
                    <p:blipFill>
                      <a:blip r:embed="rId21"/>
                      <a:stretch>
                        <a:fillRect/>
                      </a:stretch>
                    </p:blipFill>
                    <p:spPr>
                      <a:xfrm>
                        <a:off x="1588" y="1588"/>
                        <a:ext cx="1587" cy="1587"/>
                      </a:xfrm>
                      <a:prstGeom prst="rect">
                        <a:avLst/>
                      </a:prstGeom>
                    </p:spPr>
                  </p:pic>
                </p:oleObj>
              </mc:Fallback>
            </mc:AlternateContent>
          </a:graphicData>
        </a:graphic>
      </p:graphicFrame>
      <p:sp>
        <p:nvSpPr>
          <p:cNvPr id="1027" name="2 Marcador de texto"/>
          <p:cNvSpPr>
            <a:spLocks noGrp="1"/>
          </p:cNvSpPr>
          <p:nvPr>
            <p:ph type="body" idx="1"/>
            <p:custDataLst>
              <p:tags r:id="rId13"/>
            </p:custDataLst>
          </p:nvPr>
        </p:nvSpPr>
        <p:spPr bwMode="auto">
          <a:xfrm>
            <a:off x="286246" y="1250344"/>
            <a:ext cx="8579458" cy="496948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6" name="5 Marcador de número de diapositiva"/>
          <p:cNvSpPr>
            <a:spLocks noGrp="1"/>
          </p:cNvSpPr>
          <p:nvPr>
            <p:ph type="sldNum" sz="quarter" idx="4"/>
            <p:custDataLst>
              <p:tags r:id="rId14"/>
            </p:custDataLst>
          </p:nvPr>
        </p:nvSpPr>
        <p:spPr>
          <a:xfrm>
            <a:off x="8674100" y="6451341"/>
            <a:ext cx="432598" cy="365125"/>
          </a:xfrm>
          <a:prstGeom prst="rect">
            <a:avLst/>
          </a:prstGeom>
        </p:spPr>
        <p:txBody>
          <a:bodyPr vert="horz" lIns="91440" tIns="45720" rIns="91440" bIns="45720" rtlCol="0" anchor="ctr"/>
          <a:lstStyle>
            <a:lvl1pPr algn="ctr" fontAlgn="auto">
              <a:spcBef>
                <a:spcPts val="0"/>
              </a:spcBef>
              <a:spcAft>
                <a:spcPts val="0"/>
              </a:spcAft>
              <a:defRPr sz="1100" smtClean="0">
                <a:solidFill>
                  <a:schemeClr val="tx1">
                    <a:tint val="75000"/>
                  </a:schemeClr>
                </a:solidFill>
                <a:latin typeface="Candara"/>
                <a:cs typeface="+mn-cs"/>
                <a:sym typeface="Candara"/>
              </a:defRPr>
            </a:lvl1pPr>
          </a:lstStyle>
          <a:p>
            <a:pPr>
              <a:defRPr/>
            </a:pPr>
            <a:fld id="{CC308BA6-CE2B-4543-82B0-7E6DCE132E0F}" type="slidenum">
              <a:rPr lang="es-CO" smtClean="0">
                <a:solidFill>
                  <a:srgbClr val="244061">
                    <a:tint val="75000"/>
                  </a:srgbClr>
                </a:solidFill>
              </a:rPr>
              <a:pPr>
                <a:defRPr/>
              </a:pPr>
              <a:t>‹Nº›</a:t>
            </a:fld>
            <a:endParaRPr lang="es-CO" dirty="0">
              <a:solidFill>
                <a:srgbClr val="244061">
                  <a:tint val="75000"/>
                </a:srgbClr>
              </a:solidFill>
            </a:endParaRPr>
          </a:p>
        </p:txBody>
      </p:sp>
      <p:pic>
        <p:nvPicPr>
          <p:cNvPr id="1031" name="E719C35A-4CD6-4178-B0D0-8DA208F1799A" descr="E719C35A-4CD6-4178-B0D0-8DA208F1799A"/>
          <p:cNvPicPr>
            <a:picLocks noChangeAspect="1" noChangeArrowheads="1"/>
          </p:cNvPicPr>
          <p:nvPr>
            <p:custDataLst>
              <p:tags r:id="rId15"/>
            </p:custDataLst>
          </p:nvPr>
        </p:nvPicPr>
        <p:blipFill rotWithShape="1">
          <a:blip r:embed="rId22" cstate="email">
            <a:clrChange>
              <a:clrFrom>
                <a:srgbClr val="FFFFFE"/>
              </a:clrFrom>
              <a:clrTo>
                <a:srgbClr val="FFFFFE">
                  <a:alpha val="0"/>
                </a:srgbClr>
              </a:clrTo>
            </a:clrChange>
          </a:blip>
          <a:srcRect l="16910" t="12070" r="20026" b="11812"/>
          <a:stretch/>
        </p:blipFill>
        <p:spPr bwMode="auto">
          <a:xfrm>
            <a:off x="6877050" y="6288821"/>
            <a:ext cx="618324" cy="576165"/>
          </a:xfrm>
          <a:prstGeom prst="rect">
            <a:avLst/>
          </a:prstGeom>
          <a:noFill/>
          <a:ln w="9525">
            <a:noFill/>
            <a:miter lim="800000"/>
            <a:headEnd/>
            <a:tailEnd/>
          </a:ln>
        </p:spPr>
      </p:pic>
      <p:pic>
        <p:nvPicPr>
          <p:cNvPr id="10" name="Picture 7" descr="http://www.mininterior.gov.co/sites/default/files/galeria-imagenes/2014-logo_web_eslogan.png"/>
          <p:cNvPicPr>
            <a:picLocks noChangeAspect="1" noChangeArrowheads="1"/>
          </p:cNvPicPr>
          <p:nvPr userDrawn="1">
            <p:custDataLst>
              <p:tags r:id="rId16"/>
            </p:custDataLst>
          </p:nvPr>
        </p:nvPicPr>
        <p:blipFill>
          <a:blip r:embed="rId23" cstate="print">
            <a:extLst>
              <a:ext uri="{28A0092B-C50C-407E-A947-70E740481C1C}">
                <a14:useLocalDpi xmlns:a14="http://schemas.microsoft.com/office/drawing/2010/main" val="0"/>
              </a:ext>
            </a:extLst>
          </a:blip>
          <a:srcRect/>
          <a:stretch>
            <a:fillRect/>
          </a:stretch>
        </p:blipFill>
        <p:spPr bwMode="auto">
          <a:xfrm>
            <a:off x="7603324" y="6363329"/>
            <a:ext cx="973145" cy="465248"/>
          </a:xfrm>
          <a:prstGeom prst="rect">
            <a:avLst/>
          </a:prstGeom>
          <a:noFill/>
          <a:extLst>
            <a:ext uri="{909E8E84-426E-40DD-AFC4-6F175D3DCCD1}">
              <a14:hiddenFill xmlns:a14="http://schemas.microsoft.com/office/drawing/2010/main">
                <a:solidFill>
                  <a:srgbClr val="FFFFFF"/>
                </a:solidFill>
              </a14:hiddenFill>
            </a:ext>
          </a:extLst>
        </p:spPr>
      </p:pic>
      <p:sp>
        <p:nvSpPr>
          <p:cNvPr id="1026" name="1 Marcador de título"/>
          <p:cNvSpPr>
            <a:spLocks noGrp="1"/>
          </p:cNvSpPr>
          <p:nvPr>
            <p:ph type="title"/>
            <p:custDataLst>
              <p:tags r:id="rId17"/>
            </p:custDataLst>
          </p:nvPr>
        </p:nvSpPr>
        <p:spPr bwMode="auto">
          <a:xfrm>
            <a:off x="286246" y="262340"/>
            <a:ext cx="8595361" cy="748669"/>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s-ES" dirty="0"/>
              <a:t>Haga clic para modificar el estilo de título del patrón</a:t>
            </a:r>
            <a:endParaRPr lang="es-CO" dirty="0"/>
          </a:p>
        </p:txBody>
      </p:sp>
      <p:sp>
        <p:nvSpPr>
          <p:cNvPr id="19" name="Rectangle 18"/>
          <p:cNvSpPr/>
          <p:nvPr userDrawn="1">
            <p:custDataLst>
              <p:tags r:id="rId18"/>
            </p:custDataLst>
          </p:nvPr>
        </p:nvSpPr>
        <p:spPr>
          <a:xfrm rot="10800000" flipH="1" flipV="1">
            <a:off x="285252" y="1059059"/>
            <a:ext cx="8589667" cy="45721"/>
          </a:xfrm>
          <a:prstGeom prst="rect">
            <a:avLst/>
          </a:prstGeom>
          <a:gradFill flip="none" rotWithShape="1">
            <a:gsLst>
              <a:gs pos="0">
                <a:schemeClr val="bg2">
                  <a:lumMod val="90000"/>
                  <a:alpha val="5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a:sym typeface="Candara"/>
            </a:endParaRPr>
          </a:p>
        </p:txBody>
      </p:sp>
      <p:sp>
        <p:nvSpPr>
          <p:cNvPr id="12" name="Rectangle 11"/>
          <p:cNvSpPr/>
          <p:nvPr userDrawn="1">
            <p:custDataLst>
              <p:tags r:id="rId19"/>
            </p:custDataLst>
          </p:nvPr>
        </p:nvSpPr>
        <p:spPr>
          <a:xfrm rot="10800000" flipH="1" flipV="1">
            <a:off x="-1" y="6724298"/>
            <a:ext cx="6717507" cy="141244"/>
          </a:xfrm>
          <a:prstGeom prst="rect">
            <a:avLst/>
          </a:prstGeom>
          <a:gradFill flip="none" rotWithShape="1">
            <a:gsLst>
              <a:gs pos="0">
                <a:schemeClr val="bg1"/>
              </a:gs>
              <a:gs pos="100000">
                <a:schemeClr val="accent5"/>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a:sym typeface="Candara"/>
            </a:endParaRPr>
          </a:p>
        </p:txBody>
      </p:sp>
    </p:spTree>
    <p:extLst>
      <p:ext uri="{BB962C8B-B14F-4D97-AF65-F5344CB8AC3E}">
        <p14:creationId xmlns:p14="http://schemas.microsoft.com/office/powerpoint/2010/main" val="7811568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6" r:id="rId4"/>
    <p:sldLayoutId id="2147483673" r:id="rId5"/>
    <p:sldLayoutId id="2147483667" r:id="rId6"/>
    <p:sldLayoutId id="2147483674" r:id="rId7"/>
    <p:sldLayoutId id="2147483672" r:id="rId8"/>
    <p:sldLayoutId id="2147483675" r:id="rId9"/>
  </p:sldLayoutIdLst>
  <p:hf hdr="0" ftr="0" dt="0"/>
  <p:txStyles>
    <p:titleStyle>
      <a:lvl1pPr algn="l" rtl="0" eaLnBrk="1" fontAlgn="base" hangingPunct="1">
        <a:spcBef>
          <a:spcPct val="0"/>
        </a:spcBef>
        <a:spcAft>
          <a:spcPct val="0"/>
        </a:spcAft>
        <a:defRPr sz="2400" b="1" kern="1200">
          <a:solidFill>
            <a:schemeClr val="accent4"/>
          </a:solidFill>
          <a:latin typeface="Candara" pitchFamily="34"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77800" indent="-177800" algn="just" rtl="0" eaLnBrk="1" fontAlgn="base" hangingPunct="1">
        <a:spcBef>
          <a:spcPct val="20000"/>
        </a:spcBef>
        <a:spcAft>
          <a:spcPct val="0"/>
        </a:spcAft>
        <a:buFont typeface="Arial" charset="0"/>
        <a:buChar char="•"/>
        <a:defRPr sz="1600" b="1" kern="1200">
          <a:solidFill>
            <a:schemeClr val="tx1"/>
          </a:solidFill>
          <a:latin typeface="Candara" pitchFamily="34" charset="0"/>
          <a:ea typeface="+mn-ea"/>
          <a:cs typeface="+mn-cs"/>
        </a:defRPr>
      </a:lvl1pPr>
      <a:lvl2pPr marL="622300" indent="-165100" algn="just" rtl="0" eaLnBrk="1" fontAlgn="base" hangingPunct="1">
        <a:spcBef>
          <a:spcPct val="20000"/>
        </a:spcBef>
        <a:spcAft>
          <a:spcPct val="0"/>
        </a:spcAft>
        <a:buFont typeface="Arial" charset="0"/>
        <a:buChar char="–"/>
        <a:defRPr sz="1600" kern="1200">
          <a:solidFill>
            <a:schemeClr val="tx1"/>
          </a:solidFill>
          <a:latin typeface="Candara" pitchFamily="34" charset="0"/>
          <a:ea typeface="+mn-ea"/>
          <a:cs typeface="+mn-cs"/>
        </a:defRPr>
      </a:lvl2pPr>
      <a:lvl3pPr marL="1079500" indent="-165100" algn="just" rtl="0" eaLnBrk="1" fontAlgn="base" hangingPunct="1">
        <a:spcBef>
          <a:spcPct val="20000"/>
        </a:spcBef>
        <a:spcAft>
          <a:spcPct val="0"/>
        </a:spcAft>
        <a:buFont typeface="Arial" charset="0"/>
        <a:buChar char="•"/>
        <a:defRPr sz="1600" kern="1200">
          <a:solidFill>
            <a:schemeClr val="tx1"/>
          </a:solidFill>
          <a:latin typeface="Candara" pitchFamily="34" charset="0"/>
          <a:ea typeface="+mn-ea"/>
          <a:cs typeface="+mn-cs"/>
        </a:defRPr>
      </a:lvl3pPr>
      <a:lvl4pPr marL="1524000" indent="-152400" algn="just" rtl="0" eaLnBrk="1" fontAlgn="base" hangingPunct="1">
        <a:spcBef>
          <a:spcPct val="20000"/>
        </a:spcBef>
        <a:spcAft>
          <a:spcPct val="0"/>
        </a:spcAft>
        <a:buFont typeface="Arial" charset="0"/>
        <a:buChar char="–"/>
        <a:defRPr sz="1600" kern="1200">
          <a:solidFill>
            <a:schemeClr val="tx1"/>
          </a:solidFill>
          <a:latin typeface="Candara" pitchFamily="34" charset="0"/>
          <a:ea typeface="+mn-ea"/>
          <a:cs typeface="+mn-cs"/>
        </a:defRPr>
      </a:lvl4pPr>
      <a:lvl5pPr marL="1968500" indent="-139700" algn="just" rtl="0" eaLnBrk="1" fontAlgn="base" hangingPunct="1">
        <a:spcBef>
          <a:spcPct val="20000"/>
        </a:spcBef>
        <a:spcAft>
          <a:spcPct val="0"/>
        </a:spcAft>
        <a:buFont typeface="Arial" charset="0"/>
        <a:buChar char="»"/>
        <a:defRPr sz="1600" kern="1200">
          <a:solidFill>
            <a:schemeClr val="tx1"/>
          </a:solidFill>
          <a:latin typeface="Candar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8.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8" name="Object 127" hidden="1"/>
          <p:cNvGraphicFramePr>
            <a:graphicFrameLocks noChangeAspect="1"/>
          </p:cNvGraphicFramePr>
          <p:nvPr>
            <p:custDataLst>
              <p:tags r:id="rId2"/>
            </p:custDataLst>
            <p:extLst>
              <p:ext uri="{D42A27DB-BD31-4B8C-83A1-F6EECF244321}">
                <p14:modId xmlns:p14="http://schemas.microsoft.com/office/powerpoint/2010/main" val="31692862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212"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6" name="Título 5"/>
          <p:cNvSpPr>
            <a:spLocks noGrp="1"/>
          </p:cNvSpPr>
          <p:nvPr>
            <p:ph type="ctrTitle"/>
          </p:nvPr>
        </p:nvSpPr>
        <p:spPr/>
        <p:txBody>
          <a:bodyPr anchor="ctr"/>
          <a:lstStyle/>
          <a:p>
            <a:pPr algn="ctr"/>
            <a:r>
              <a:rPr lang="es-CO" dirty="0"/>
              <a:t>Manual de Convivencia</a:t>
            </a:r>
          </a:p>
        </p:txBody>
      </p:sp>
    </p:spTree>
    <p:extLst>
      <p:ext uri="{BB962C8B-B14F-4D97-AF65-F5344CB8AC3E}">
        <p14:creationId xmlns:p14="http://schemas.microsoft.com/office/powerpoint/2010/main" val="3982850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Elipse"/>
          <p:cNvSpPr/>
          <p:nvPr/>
        </p:nvSpPr>
        <p:spPr>
          <a:xfrm>
            <a:off x="2373396" y="188640"/>
            <a:ext cx="4770372" cy="1285884"/>
          </a:xfrm>
          <a:prstGeom prst="ellipse">
            <a:avLst/>
          </a:prstGeom>
          <a:noFill/>
          <a:ln>
            <a:noFill/>
          </a:ln>
        </p:spPr>
        <p:style>
          <a:lnRef idx="2">
            <a:schemeClr val="dk1">
              <a:shade val="50000"/>
            </a:schemeClr>
          </a:lnRef>
          <a:fillRef idx="1">
            <a:schemeClr val="dk1"/>
          </a:fillRef>
          <a:effectRef idx="0">
            <a:schemeClr val="dk1"/>
          </a:effectRef>
          <a:fontRef idx="minor">
            <a:schemeClr val="lt1"/>
          </a:fontRef>
        </p:style>
        <p:txBody>
          <a:bodyPr lIns="91430" tIns="45715" rIns="91430" bIns="45715" anchor="ctr"/>
          <a:lstStyle/>
          <a:p>
            <a:pPr algn="ctr">
              <a:defRPr/>
            </a:pPr>
            <a:r>
              <a:rPr lang="es-MX" b="1" dirty="0">
                <a:solidFill>
                  <a:schemeClr val="tx1"/>
                </a:solidFill>
              </a:rPr>
              <a:t>COMPROMISOS DE NUESTROS SERVIDORES PUBLICOS</a:t>
            </a:r>
            <a:endParaRPr lang="es-ES" b="1" dirty="0">
              <a:solidFill>
                <a:schemeClr val="tx1"/>
              </a:solidFill>
            </a:endParaRPr>
          </a:p>
        </p:txBody>
      </p:sp>
      <p:sp>
        <p:nvSpPr>
          <p:cNvPr id="5" name="4 Rectángulo redondeado"/>
          <p:cNvSpPr/>
          <p:nvPr/>
        </p:nvSpPr>
        <p:spPr>
          <a:xfrm>
            <a:off x="3643306" y="2857496"/>
            <a:ext cx="2143140" cy="857257"/>
          </a:xfrm>
          <a:prstGeom prst="roundRect">
            <a:avLst/>
          </a:prstGeom>
          <a:solidFill>
            <a:srgbClr val="0070C0"/>
          </a:solidFill>
          <a:ln>
            <a:solidFill>
              <a:srgbClr val="0070C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3">
            <a:schemeClr val="accent6"/>
          </a:fillRef>
          <a:effectRef idx="2">
            <a:schemeClr val="accent6"/>
          </a:effectRef>
          <a:fontRef idx="minor">
            <a:schemeClr val="lt1"/>
          </a:fontRef>
        </p:style>
        <p:txBody>
          <a:bodyPr lIns="91430" tIns="45715" rIns="91430" bIns="45715" anchor="ctr"/>
          <a:lstStyle/>
          <a:p>
            <a:pPr algn="ctr">
              <a:defRPr/>
            </a:pPr>
            <a:r>
              <a:rPr lang="es-MX" sz="1600" b="1" dirty="0">
                <a:solidFill>
                  <a:schemeClr val="bg1"/>
                </a:solidFill>
                <a:latin typeface="Candara" pitchFamily="34" charset="0"/>
              </a:rPr>
              <a:t>PAUTAS GENERALES</a:t>
            </a:r>
          </a:p>
        </p:txBody>
      </p:sp>
      <p:sp>
        <p:nvSpPr>
          <p:cNvPr id="6" name="5 Rectángulo redondeado"/>
          <p:cNvSpPr/>
          <p:nvPr/>
        </p:nvSpPr>
        <p:spPr>
          <a:xfrm>
            <a:off x="3368954" y="4581128"/>
            <a:ext cx="2643206" cy="785813"/>
          </a:xfrm>
          <a:prstGeom prst="roundRect">
            <a:avLst/>
          </a:prstGeom>
          <a:ln>
            <a:noFill/>
          </a:ln>
        </p:spPr>
        <p:style>
          <a:lnRef idx="2">
            <a:schemeClr val="accent1"/>
          </a:lnRef>
          <a:fillRef idx="1">
            <a:schemeClr val="lt1"/>
          </a:fillRef>
          <a:effectRef idx="0">
            <a:schemeClr val="accent1"/>
          </a:effectRef>
          <a:fontRef idx="minor">
            <a:schemeClr val="dk1"/>
          </a:fontRef>
        </p:style>
        <p:txBody>
          <a:bodyPr lIns="91430" tIns="45715" rIns="91430" bIns="45715" anchor="ctr"/>
          <a:lstStyle/>
          <a:p>
            <a:pPr>
              <a:defRPr/>
            </a:pPr>
            <a:r>
              <a:rPr lang="es-MX" sz="1400" b="1" dirty="0">
                <a:latin typeface="Candara" pitchFamily="34" charset="0"/>
              </a:rPr>
              <a:t>Ser prudente en el lenguaje y en la manera de comportarse durante el ejercicio de las funciones</a:t>
            </a:r>
            <a:endParaRPr lang="es-ES" sz="1400" b="1" dirty="0">
              <a:latin typeface="Candara" pitchFamily="34" charset="0"/>
            </a:endParaRPr>
          </a:p>
        </p:txBody>
      </p:sp>
      <p:sp>
        <p:nvSpPr>
          <p:cNvPr id="7" name="6 Rectángulo redondeado"/>
          <p:cNvSpPr/>
          <p:nvPr/>
        </p:nvSpPr>
        <p:spPr>
          <a:xfrm>
            <a:off x="6429388" y="3143248"/>
            <a:ext cx="2286000" cy="571500"/>
          </a:xfrm>
          <a:prstGeom prst="roundRect">
            <a:avLst/>
          </a:prstGeom>
          <a:ln>
            <a:noFill/>
          </a:ln>
        </p:spPr>
        <p:style>
          <a:lnRef idx="2">
            <a:schemeClr val="accent1"/>
          </a:lnRef>
          <a:fillRef idx="1">
            <a:schemeClr val="lt1"/>
          </a:fillRef>
          <a:effectRef idx="0">
            <a:schemeClr val="accent1"/>
          </a:effectRef>
          <a:fontRef idx="minor">
            <a:schemeClr val="dk1"/>
          </a:fontRef>
        </p:style>
        <p:txBody>
          <a:bodyPr lIns="91430" tIns="45715" rIns="91430" bIns="45715" anchor="ctr"/>
          <a:lstStyle/>
          <a:p>
            <a:pPr>
              <a:defRPr/>
            </a:pPr>
            <a:r>
              <a:rPr lang="es-MX" sz="1400" b="1" dirty="0">
                <a:latin typeface="Candara" pitchFamily="34" charset="0"/>
              </a:rPr>
              <a:t>Responder oportunamente las llamadas telefónicas o mensajes electrónicos</a:t>
            </a:r>
            <a:endParaRPr lang="es-ES" sz="1400" b="1" dirty="0">
              <a:latin typeface="Candara" pitchFamily="34" charset="0"/>
            </a:endParaRPr>
          </a:p>
        </p:txBody>
      </p:sp>
      <p:sp>
        <p:nvSpPr>
          <p:cNvPr id="8" name="7 Rectángulo redondeado"/>
          <p:cNvSpPr/>
          <p:nvPr/>
        </p:nvSpPr>
        <p:spPr>
          <a:xfrm>
            <a:off x="571472" y="4000504"/>
            <a:ext cx="2571768" cy="785812"/>
          </a:xfrm>
          <a:prstGeom prst="roundRect">
            <a:avLst/>
          </a:prstGeom>
          <a:ln>
            <a:noFill/>
          </a:ln>
        </p:spPr>
        <p:style>
          <a:lnRef idx="2">
            <a:schemeClr val="accent1"/>
          </a:lnRef>
          <a:fillRef idx="1">
            <a:schemeClr val="lt1"/>
          </a:fillRef>
          <a:effectRef idx="0">
            <a:schemeClr val="accent1"/>
          </a:effectRef>
          <a:fontRef idx="minor">
            <a:schemeClr val="dk1"/>
          </a:fontRef>
        </p:style>
        <p:txBody>
          <a:bodyPr lIns="91430" tIns="45715" rIns="91430" bIns="45715" anchor="ctr"/>
          <a:lstStyle/>
          <a:p>
            <a:pPr fontAlgn="auto">
              <a:spcAft>
                <a:spcPts val="0"/>
              </a:spcAft>
              <a:defRPr/>
            </a:pPr>
            <a:r>
              <a:rPr lang="es-MX" sz="1400" b="1" dirty="0">
                <a:latin typeface="Candara" pitchFamily="34" charset="0"/>
              </a:rPr>
              <a:t>Preservar y velar por el mantenimiento y adecuada presentación de las instalaciones físicas.</a:t>
            </a:r>
          </a:p>
        </p:txBody>
      </p:sp>
      <p:sp>
        <p:nvSpPr>
          <p:cNvPr id="9" name="8 Rectángulo redondeado"/>
          <p:cNvSpPr/>
          <p:nvPr/>
        </p:nvSpPr>
        <p:spPr>
          <a:xfrm>
            <a:off x="571472" y="2928934"/>
            <a:ext cx="2643178" cy="928687"/>
          </a:xfrm>
          <a:prstGeom prst="roundRect">
            <a:avLst/>
          </a:prstGeom>
          <a:ln>
            <a:noFill/>
          </a:ln>
        </p:spPr>
        <p:style>
          <a:lnRef idx="2">
            <a:schemeClr val="accent1"/>
          </a:lnRef>
          <a:fillRef idx="1">
            <a:schemeClr val="lt1"/>
          </a:fillRef>
          <a:effectRef idx="0">
            <a:schemeClr val="accent1"/>
          </a:effectRef>
          <a:fontRef idx="minor">
            <a:schemeClr val="dk1"/>
          </a:fontRef>
        </p:style>
        <p:txBody>
          <a:bodyPr lIns="91430" tIns="45715" rIns="91430" bIns="45715" anchor="ctr"/>
          <a:lstStyle/>
          <a:p>
            <a:pPr fontAlgn="auto">
              <a:spcAft>
                <a:spcPts val="0"/>
              </a:spcAft>
              <a:defRPr/>
            </a:pPr>
            <a:r>
              <a:rPr lang="es-MX" sz="1400" b="1" dirty="0">
                <a:latin typeface="Candara" pitchFamily="34" charset="0"/>
              </a:rPr>
              <a:t>Mantener una adecuada presentación personal durante la jornada laboral, decoro, sencillez y pulcritud</a:t>
            </a:r>
          </a:p>
        </p:txBody>
      </p:sp>
      <p:sp>
        <p:nvSpPr>
          <p:cNvPr id="10" name="9 Rectángulo redondeado"/>
          <p:cNvSpPr/>
          <p:nvPr/>
        </p:nvSpPr>
        <p:spPr>
          <a:xfrm>
            <a:off x="3428992" y="5517232"/>
            <a:ext cx="2571768" cy="785812"/>
          </a:xfrm>
          <a:prstGeom prst="roundRect">
            <a:avLst/>
          </a:prstGeom>
          <a:ln>
            <a:noFill/>
          </a:ln>
        </p:spPr>
        <p:style>
          <a:lnRef idx="2">
            <a:schemeClr val="accent1"/>
          </a:lnRef>
          <a:fillRef idx="1">
            <a:schemeClr val="lt1"/>
          </a:fillRef>
          <a:effectRef idx="0">
            <a:schemeClr val="accent1"/>
          </a:effectRef>
          <a:fontRef idx="minor">
            <a:schemeClr val="dk1"/>
          </a:fontRef>
        </p:style>
        <p:txBody>
          <a:bodyPr lIns="91430" tIns="45715" rIns="91430" bIns="45715" anchor="ctr"/>
          <a:lstStyle/>
          <a:p>
            <a:pPr>
              <a:defRPr/>
            </a:pPr>
            <a:r>
              <a:rPr lang="es-MX" sz="1400" b="1" dirty="0">
                <a:latin typeface="Candara" pitchFamily="34" charset="0"/>
              </a:rPr>
              <a:t>Ser puntual al asistir a los compromisos derivados del cargo y en los horarios establecidos</a:t>
            </a:r>
            <a:endParaRPr lang="es-ES" sz="1400" b="1" dirty="0">
              <a:latin typeface="Candara" pitchFamily="34" charset="0"/>
            </a:endParaRPr>
          </a:p>
        </p:txBody>
      </p:sp>
      <p:sp>
        <p:nvSpPr>
          <p:cNvPr id="11" name="10 Rectángulo redondeado"/>
          <p:cNvSpPr/>
          <p:nvPr/>
        </p:nvSpPr>
        <p:spPr>
          <a:xfrm>
            <a:off x="6429374" y="1571625"/>
            <a:ext cx="2500343" cy="1285875"/>
          </a:xfrm>
          <a:prstGeom prst="roundRect">
            <a:avLst/>
          </a:prstGeom>
          <a:ln>
            <a:noFill/>
          </a:ln>
        </p:spPr>
        <p:style>
          <a:lnRef idx="2">
            <a:schemeClr val="accent1"/>
          </a:lnRef>
          <a:fillRef idx="1">
            <a:schemeClr val="lt1"/>
          </a:fillRef>
          <a:effectRef idx="0">
            <a:schemeClr val="accent1"/>
          </a:effectRef>
          <a:fontRef idx="minor">
            <a:schemeClr val="dk1"/>
          </a:fontRef>
        </p:style>
        <p:txBody>
          <a:bodyPr lIns="91430" tIns="45715" rIns="91430" bIns="45715" anchor="ctr"/>
          <a:lstStyle/>
          <a:p>
            <a:pPr fontAlgn="auto">
              <a:spcAft>
                <a:spcPts val="0"/>
              </a:spcAft>
              <a:defRPr/>
            </a:pPr>
            <a:r>
              <a:rPr lang="es-MX" sz="1400" b="1" dirty="0">
                <a:latin typeface="Candara" pitchFamily="34" charset="0"/>
              </a:rPr>
              <a:t>Se deben utilizar las oficinas, dependencias, sistemas de información, acceso a la red y demás elementos de trabajo, exclusivamente para el desempeño de las funciones.</a:t>
            </a:r>
          </a:p>
        </p:txBody>
      </p:sp>
      <p:sp>
        <p:nvSpPr>
          <p:cNvPr id="12" name="11 Rectángulo redondeado"/>
          <p:cNvSpPr/>
          <p:nvPr/>
        </p:nvSpPr>
        <p:spPr>
          <a:xfrm>
            <a:off x="571472" y="1428736"/>
            <a:ext cx="2928958" cy="1357313"/>
          </a:xfrm>
          <a:prstGeom prst="roundRect">
            <a:avLst/>
          </a:prstGeom>
          <a:ln>
            <a:noFill/>
          </a:ln>
        </p:spPr>
        <p:style>
          <a:lnRef idx="2">
            <a:schemeClr val="accent1"/>
          </a:lnRef>
          <a:fillRef idx="1">
            <a:schemeClr val="lt1"/>
          </a:fillRef>
          <a:effectRef idx="0">
            <a:schemeClr val="accent1"/>
          </a:effectRef>
          <a:fontRef idx="minor">
            <a:schemeClr val="dk1"/>
          </a:fontRef>
        </p:style>
        <p:txBody>
          <a:bodyPr lIns="91430" tIns="45715" rIns="91430" bIns="45715" anchor="ctr"/>
          <a:lstStyle/>
          <a:p>
            <a:pPr fontAlgn="auto">
              <a:spcAft>
                <a:spcPts val="0"/>
              </a:spcAft>
              <a:defRPr/>
            </a:pPr>
            <a:r>
              <a:rPr lang="es-MX" sz="1400" b="1" dirty="0">
                <a:latin typeface="Candara" pitchFamily="34" charset="0"/>
              </a:rPr>
              <a:t>Atender a todos los funcionarios, proveedores y demás grupos de interés conforme a principios de igualdad y oportunidad. Mantener el máximo respeto, cordialidad y tolerancia.</a:t>
            </a:r>
          </a:p>
        </p:txBody>
      </p:sp>
      <p:sp>
        <p:nvSpPr>
          <p:cNvPr id="13" name="12 Flecha abajo"/>
          <p:cNvSpPr/>
          <p:nvPr/>
        </p:nvSpPr>
        <p:spPr>
          <a:xfrm>
            <a:off x="4571999" y="3857628"/>
            <a:ext cx="285752" cy="428628"/>
          </a:xfrm>
          <a:prstGeom prst="downArrow">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4"/>
          </a:lnRef>
          <a:fillRef idx="3">
            <a:schemeClr val="accent4"/>
          </a:fillRef>
          <a:effectRef idx="3">
            <a:schemeClr val="accent4"/>
          </a:effectRef>
          <a:fontRef idx="minor">
            <a:schemeClr val="lt1"/>
          </a:fontRef>
        </p:style>
        <p:txBody>
          <a:bodyPr lIns="91430" tIns="45715" rIns="91430" bIns="45715" anchor="ctr"/>
          <a:lstStyle/>
          <a:p>
            <a:pPr algn="ctr">
              <a:defRPr/>
            </a:pPr>
            <a:endParaRPr lang="es-ES" dirty="0"/>
          </a:p>
        </p:txBody>
      </p:sp>
      <p:sp>
        <p:nvSpPr>
          <p:cNvPr id="14" name="13 Flecha izquierda"/>
          <p:cNvSpPr/>
          <p:nvPr/>
        </p:nvSpPr>
        <p:spPr>
          <a:xfrm rot="18306066">
            <a:off x="3321834" y="3943025"/>
            <a:ext cx="357190" cy="285752"/>
          </a:xfrm>
          <a:prstGeom prst="leftArrow">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4"/>
          </a:lnRef>
          <a:fillRef idx="3">
            <a:schemeClr val="accent4"/>
          </a:fillRef>
          <a:effectRef idx="3">
            <a:schemeClr val="accent4"/>
          </a:effectRef>
          <a:fontRef idx="minor">
            <a:schemeClr val="lt1"/>
          </a:fontRef>
        </p:style>
        <p:txBody>
          <a:bodyPr lIns="91430" tIns="45715" rIns="91430" bIns="45715" anchor="ctr"/>
          <a:lstStyle/>
          <a:p>
            <a:pPr algn="ctr">
              <a:defRPr/>
            </a:pPr>
            <a:endParaRPr lang="es-ES" dirty="0"/>
          </a:p>
        </p:txBody>
      </p:sp>
      <p:sp>
        <p:nvSpPr>
          <p:cNvPr id="15" name="14 Flecha izquierda"/>
          <p:cNvSpPr/>
          <p:nvPr/>
        </p:nvSpPr>
        <p:spPr>
          <a:xfrm rot="12794122">
            <a:off x="5750727" y="3932142"/>
            <a:ext cx="357190" cy="285752"/>
          </a:xfrm>
          <a:prstGeom prst="leftArrow">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4"/>
          </a:lnRef>
          <a:fillRef idx="3">
            <a:schemeClr val="accent4"/>
          </a:fillRef>
          <a:effectRef idx="3">
            <a:schemeClr val="accent4"/>
          </a:effectRef>
          <a:fontRef idx="minor">
            <a:schemeClr val="lt1"/>
          </a:fontRef>
        </p:style>
        <p:txBody>
          <a:bodyPr lIns="91430" tIns="45715" rIns="91430" bIns="45715" anchor="ctr"/>
          <a:lstStyle/>
          <a:p>
            <a:pPr algn="ctr">
              <a:defRPr/>
            </a:pPr>
            <a:endParaRPr lang="es-ES" dirty="0"/>
          </a:p>
        </p:txBody>
      </p:sp>
      <p:sp>
        <p:nvSpPr>
          <p:cNvPr id="16" name="15 Flecha izquierda"/>
          <p:cNvSpPr/>
          <p:nvPr/>
        </p:nvSpPr>
        <p:spPr>
          <a:xfrm rot="2454895">
            <a:off x="3130170" y="2680544"/>
            <a:ext cx="357190" cy="285752"/>
          </a:xfrm>
          <a:prstGeom prst="leftArrow">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4"/>
          </a:lnRef>
          <a:fillRef idx="3">
            <a:schemeClr val="accent4"/>
          </a:fillRef>
          <a:effectRef idx="3">
            <a:schemeClr val="accent4"/>
          </a:effectRef>
          <a:fontRef idx="minor">
            <a:schemeClr val="lt1"/>
          </a:fontRef>
        </p:style>
        <p:txBody>
          <a:bodyPr lIns="91430" tIns="45715" rIns="91430" bIns="45715" anchor="ctr"/>
          <a:lstStyle/>
          <a:p>
            <a:pPr algn="ctr">
              <a:defRPr/>
            </a:pPr>
            <a:endParaRPr lang="es-ES" dirty="0"/>
          </a:p>
        </p:txBody>
      </p:sp>
      <p:sp>
        <p:nvSpPr>
          <p:cNvPr id="18" name="2 Marcador de contenido"/>
          <p:cNvSpPr txBox="1">
            <a:spLocks/>
          </p:cNvSpPr>
          <p:nvPr/>
        </p:nvSpPr>
        <p:spPr bwMode="auto">
          <a:xfrm>
            <a:off x="609600" y="1752600"/>
            <a:ext cx="1033463" cy="604838"/>
          </a:xfrm>
          <a:prstGeom prst="rect">
            <a:avLst/>
          </a:prstGeom>
          <a:noFill/>
          <a:ln w="9525">
            <a:noFill/>
            <a:miter lim="800000"/>
            <a:headEnd/>
            <a:tailEnd/>
          </a:ln>
        </p:spPr>
        <p:txBody>
          <a:bodyPr lIns="91430" tIns="45715" rIns="91430" bIns="45715"/>
          <a:lstStyle/>
          <a:p>
            <a:pPr marL="342865" indent="-342865" eaLnBrk="0" hangingPunct="0">
              <a:spcBef>
                <a:spcPct val="20000"/>
              </a:spcBef>
              <a:buFont typeface="Arial" charset="0"/>
              <a:buChar char="•"/>
              <a:defRPr/>
            </a:pPr>
            <a:endParaRPr lang="es-MX" sz="3200" dirty="0">
              <a:latin typeface="+mn-lt"/>
            </a:endParaRPr>
          </a:p>
          <a:p>
            <a:pPr marL="342865" indent="-342865" eaLnBrk="0" hangingPunct="0">
              <a:spcBef>
                <a:spcPct val="20000"/>
              </a:spcBef>
              <a:buFont typeface="Arial" charset="0"/>
              <a:buChar char="•"/>
              <a:defRPr/>
            </a:pPr>
            <a:endParaRPr lang="es-MX" sz="3200" dirty="0">
              <a:latin typeface="+mn-lt"/>
            </a:endParaRPr>
          </a:p>
          <a:p>
            <a:pPr marL="342865" indent="-342865" eaLnBrk="0" hangingPunct="0">
              <a:spcBef>
                <a:spcPct val="20000"/>
              </a:spcBef>
              <a:buFont typeface="Arial" charset="0"/>
              <a:buChar char="•"/>
              <a:defRPr/>
            </a:pPr>
            <a:endParaRPr lang="es-MX" sz="3200" dirty="0">
              <a:latin typeface="+mn-lt"/>
            </a:endParaRPr>
          </a:p>
          <a:p>
            <a:pPr marL="342865" indent="-342865" eaLnBrk="0" hangingPunct="0">
              <a:spcBef>
                <a:spcPct val="20000"/>
              </a:spcBef>
              <a:buFont typeface="Arial" charset="0"/>
              <a:buChar char="•"/>
              <a:defRPr/>
            </a:pPr>
            <a:endParaRPr lang="es-ES" sz="3200" dirty="0">
              <a:latin typeface="+mn-lt"/>
            </a:endParaRPr>
          </a:p>
        </p:txBody>
      </p:sp>
      <p:sp>
        <p:nvSpPr>
          <p:cNvPr id="19" name="2 Marcador de contenido"/>
          <p:cNvSpPr txBox="1">
            <a:spLocks/>
          </p:cNvSpPr>
          <p:nvPr/>
        </p:nvSpPr>
        <p:spPr bwMode="auto">
          <a:xfrm>
            <a:off x="762000" y="4740275"/>
            <a:ext cx="8229600" cy="46038"/>
          </a:xfrm>
          <a:prstGeom prst="rect">
            <a:avLst/>
          </a:prstGeom>
          <a:noFill/>
          <a:ln w="9525">
            <a:noFill/>
            <a:miter lim="800000"/>
            <a:headEnd/>
            <a:tailEnd/>
          </a:ln>
        </p:spPr>
        <p:txBody>
          <a:bodyPr lIns="91430" tIns="45715" rIns="91430" bIns="45715"/>
          <a:lstStyle/>
          <a:p>
            <a:pPr marL="342865" indent="-342865" eaLnBrk="0" hangingPunct="0">
              <a:spcBef>
                <a:spcPct val="20000"/>
              </a:spcBef>
              <a:buFont typeface="Arial" charset="0"/>
              <a:buChar char="•"/>
              <a:defRPr/>
            </a:pPr>
            <a:endParaRPr lang="es-MX" sz="3200" dirty="0">
              <a:latin typeface="+mn-lt"/>
            </a:endParaRPr>
          </a:p>
          <a:p>
            <a:pPr marL="342865" indent="-342865" eaLnBrk="0" hangingPunct="0">
              <a:spcBef>
                <a:spcPct val="20000"/>
              </a:spcBef>
              <a:buFont typeface="Arial" charset="0"/>
              <a:buChar char="•"/>
              <a:defRPr/>
            </a:pPr>
            <a:endParaRPr lang="es-MX" sz="3200" dirty="0">
              <a:latin typeface="+mn-lt"/>
            </a:endParaRPr>
          </a:p>
          <a:p>
            <a:pPr marL="342865" indent="-342865" eaLnBrk="0" hangingPunct="0">
              <a:spcBef>
                <a:spcPct val="20000"/>
              </a:spcBef>
              <a:buFont typeface="Arial" charset="0"/>
              <a:buChar char="•"/>
              <a:defRPr/>
            </a:pPr>
            <a:endParaRPr lang="es-MX" sz="3200" dirty="0">
              <a:latin typeface="+mn-lt"/>
            </a:endParaRPr>
          </a:p>
          <a:p>
            <a:pPr marL="342865" indent="-342865" eaLnBrk="0" hangingPunct="0">
              <a:spcBef>
                <a:spcPct val="20000"/>
              </a:spcBef>
              <a:buFont typeface="Arial" charset="0"/>
              <a:buChar char="•"/>
              <a:defRPr/>
            </a:pPr>
            <a:endParaRPr lang="es-ES" sz="3200" dirty="0">
              <a:latin typeface="+mn-lt"/>
            </a:endParaRPr>
          </a:p>
        </p:txBody>
      </p:sp>
      <p:sp>
        <p:nvSpPr>
          <p:cNvPr id="20" name="19 Flecha derecha"/>
          <p:cNvSpPr/>
          <p:nvPr/>
        </p:nvSpPr>
        <p:spPr>
          <a:xfrm rot="19015658">
            <a:off x="5901703" y="2702601"/>
            <a:ext cx="357190" cy="285752"/>
          </a:xfrm>
          <a:prstGeom prst="rightArrow">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4"/>
          </a:lnRef>
          <a:fillRef idx="3">
            <a:schemeClr val="accent4"/>
          </a:fillRef>
          <a:effectRef idx="3">
            <a:schemeClr val="accent4"/>
          </a:effectRef>
          <a:fontRef idx="minor">
            <a:schemeClr val="lt1"/>
          </a:fontRef>
        </p:style>
        <p:txBody>
          <a:bodyPr lIns="91430" tIns="45715" rIns="91430" bIns="45715" anchor="ctr"/>
          <a:lstStyle/>
          <a:p>
            <a:pPr algn="ctr">
              <a:defRPr/>
            </a:pPr>
            <a:endParaRPr lang="es-ES" dirty="0"/>
          </a:p>
        </p:txBody>
      </p:sp>
      <p:sp>
        <p:nvSpPr>
          <p:cNvPr id="21" name="20 Rectángulo redondeado"/>
          <p:cNvSpPr/>
          <p:nvPr/>
        </p:nvSpPr>
        <p:spPr>
          <a:xfrm>
            <a:off x="6444208" y="5357826"/>
            <a:ext cx="2286000" cy="561975"/>
          </a:xfrm>
          <a:prstGeom prst="roundRect">
            <a:avLst/>
          </a:prstGeom>
          <a:ln>
            <a:noFill/>
          </a:ln>
        </p:spPr>
        <p:style>
          <a:lnRef idx="2">
            <a:schemeClr val="accent1"/>
          </a:lnRef>
          <a:fillRef idx="1">
            <a:schemeClr val="lt1"/>
          </a:fillRef>
          <a:effectRef idx="0">
            <a:schemeClr val="accent1"/>
          </a:effectRef>
          <a:fontRef idx="minor">
            <a:schemeClr val="dk1"/>
          </a:fontRef>
        </p:style>
        <p:txBody>
          <a:bodyPr lIns="91430" tIns="45715" rIns="91430" bIns="45715" anchor="ctr"/>
          <a:lstStyle/>
          <a:p>
            <a:pPr fontAlgn="auto">
              <a:spcAft>
                <a:spcPts val="0"/>
              </a:spcAft>
              <a:defRPr/>
            </a:pPr>
            <a:r>
              <a:rPr lang="es-MX" sz="1400" b="1" dirty="0">
                <a:latin typeface="Candara" pitchFamily="34" charset="0"/>
              </a:rPr>
              <a:t>Cumplir con los compromisos, reuniones y entrega de resultados propios del cargo.</a:t>
            </a:r>
          </a:p>
        </p:txBody>
      </p:sp>
      <p:sp>
        <p:nvSpPr>
          <p:cNvPr id="22" name="21 Rectángulo redondeado"/>
          <p:cNvSpPr/>
          <p:nvPr/>
        </p:nvSpPr>
        <p:spPr>
          <a:xfrm>
            <a:off x="571472" y="5000642"/>
            <a:ext cx="2500330" cy="928688"/>
          </a:xfrm>
          <a:prstGeom prst="roundRect">
            <a:avLst/>
          </a:prstGeom>
          <a:ln>
            <a:noFill/>
          </a:ln>
        </p:spPr>
        <p:style>
          <a:lnRef idx="2">
            <a:schemeClr val="accent1"/>
          </a:lnRef>
          <a:fillRef idx="1">
            <a:schemeClr val="lt1"/>
          </a:fillRef>
          <a:effectRef idx="0">
            <a:schemeClr val="accent1"/>
          </a:effectRef>
          <a:fontRef idx="minor">
            <a:schemeClr val="dk1"/>
          </a:fontRef>
        </p:style>
        <p:txBody>
          <a:bodyPr lIns="91430" tIns="45715" rIns="91430" bIns="45715" anchor="ctr"/>
          <a:lstStyle/>
          <a:p>
            <a:pPr fontAlgn="auto">
              <a:spcAft>
                <a:spcPts val="0"/>
              </a:spcAft>
              <a:defRPr/>
            </a:pPr>
            <a:r>
              <a:rPr lang="es-MX" sz="1400" b="1" dirty="0">
                <a:latin typeface="Candara" pitchFamily="34" charset="0"/>
              </a:rPr>
              <a:t>Enaltecer la imagen de la entidad con un manejo impecable de los recursos, el endeudamiento y  las relaciones comerciales</a:t>
            </a:r>
          </a:p>
        </p:txBody>
      </p:sp>
      <p:sp>
        <p:nvSpPr>
          <p:cNvPr id="23" name="22 Rectángulo redondeado"/>
          <p:cNvSpPr/>
          <p:nvPr/>
        </p:nvSpPr>
        <p:spPr>
          <a:xfrm>
            <a:off x="6429375" y="4143380"/>
            <a:ext cx="2286000" cy="785813"/>
          </a:xfrm>
          <a:prstGeom prst="roundRect">
            <a:avLst/>
          </a:prstGeom>
          <a:ln>
            <a:noFill/>
          </a:ln>
        </p:spPr>
        <p:style>
          <a:lnRef idx="2">
            <a:schemeClr val="accent1"/>
          </a:lnRef>
          <a:fillRef idx="1">
            <a:schemeClr val="lt1"/>
          </a:fillRef>
          <a:effectRef idx="0">
            <a:schemeClr val="accent1"/>
          </a:effectRef>
          <a:fontRef idx="minor">
            <a:schemeClr val="dk1"/>
          </a:fontRef>
        </p:style>
        <p:txBody>
          <a:bodyPr lIns="91430" tIns="45715" rIns="91430" bIns="45715" anchor="ctr"/>
          <a:lstStyle/>
          <a:p>
            <a:pPr fontAlgn="auto">
              <a:spcAft>
                <a:spcPts val="0"/>
              </a:spcAft>
              <a:defRPr/>
            </a:pPr>
            <a:r>
              <a:rPr lang="es-MX" sz="1400" b="1" dirty="0">
                <a:latin typeface="Candara" pitchFamily="34" charset="0"/>
              </a:rPr>
              <a:t>Guardar la debida reserva y confidencialidad sobre los documentos e información a los que tenga acceso. </a:t>
            </a:r>
          </a:p>
        </p:txBody>
      </p:sp>
      <p:sp>
        <p:nvSpPr>
          <p:cNvPr id="27" name="26 Rectángulo redondeado"/>
          <p:cNvSpPr/>
          <p:nvPr/>
        </p:nvSpPr>
        <p:spPr>
          <a:xfrm>
            <a:off x="3542072" y="1571612"/>
            <a:ext cx="2744439" cy="857250"/>
          </a:xfrm>
          <a:prstGeom prst="roundRect">
            <a:avLst/>
          </a:prstGeom>
          <a:ln>
            <a:noFill/>
          </a:ln>
        </p:spPr>
        <p:style>
          <a:lnRef idx="2">
            <a:schemeClr val="accent1"/>
          </a:lnRef>
          <a:fillRef idx="1">
            <a:schemeClr val="lt1"/>
          </a:fillRef>
          <a:effectRef idx="0">
            <a:schemeClr val="accent1"/>
          </a:effectRef>
          <a:fontRef idx="minor">
            <a:schemeClr val="dk1"/>
          </a:fontRef>
        </p:style>
        <p:txBody>
          <a:bodyPr lIns="91430" tIns="45715" rIns="91430" bIns="45715" anchor="ctr"/>
          <a:lstStyle/>
          <a:p>
            <a:pPr fontAlgn="auto">
              <a:spcAft>
                <a:spcPts val="0"/>
              </a:spcAft>
              <a:defRPr/>
            </a:pPr>
            <a:r>
              <a:rPr lang="es-MX" sz="1400" b="1" dirty="0">
                <a:latin typeface="Candara" pitchFamily="34" charset="0"/>
              </a:rPr>
              <a:t>No divulgar información privada de la entidad a entes externos o a funcionarios cuyo cargo no requiere del conocimiento de la misma</a:t>
            </a:r>
          </a:p>
        </p:txBody>
      </p:sp>
    </p:spTree>
    <p:extLst>
      <p:ext uri="{BB962C8B-B14F-4D97-AF65-F5344CB8AC3E}">
        <p14:creationId xmlns:p14="http://schemas.microsoft.com/office/powerpoint/2010/main" val="2628103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Elipse"/>
          <p:cNvSpPr/>
          <p:nvPr/>
        </p:nvSpPr>
        <p:spPr>
          <a:xfrm>
            <a:off x="2357422" y="285728"/>
            <a:ext cx="4714908" cy="1285884"/>
          </a:xfrm>
          <a:prstGeom prst="ellipse">
            <a:avLst/>
          </a:prstGeom>
          <a:noFill/>
          <a:ln>
            <a:noFill/>
          </a:ln>
        </p:spPr>
        <p:style>
          <a:lnRef idx="2">
            <a:schemeClr val="dk1">
              <a:shade val="50000"/>
            </a:schemeClr>
          </a:lnRef>
          <a:fillRef idx="1">
            <a:schemeClr val="dk1"/>
          </a:fillRef>
          <a:effectRef idx="0">
            <a:schemeClr val="dk1"/>
          </a:effectRef>
          <a:fontRef idx="minor">
            <a:schemeClr val="lt1"/>
          </a:fontRef>
        </p:style>
        <p:txBody>
          <a:bodyPr lIns="91430" tIns="45715" rIns="91430" bIns="45715" anchor="ctr"/>
          <a:lstStyle/>
          <a:p>
            <a:pPr algn="ctr">
              <a:defRPr/>
            </a:pPr>
            <a:r>
              <a:rPr lang="es-MX" b="1" dirty="0">
                <a:solidFill>
                  <a:schemeClr val="tx1"/>
                </a:solidFill>
              </a:rPr>
              <a:t>COMPROMISOS DE NUESTROS SERVIDORES PUBLICOS</a:t>
            </a:r>
            <a:endParaRPr lang="es-ES" b="1" dirty="0">
              <a:solidFill>
                <a:schemeClr val="tx1"/>
              </a:solidFill>
            </a:endParaRPr>
          </a:p>
        </p:txBody>
      </p:sp>
      <p:sp>
        <p:nvSpPr>
          <p:cNvPr id="5" name="4 Rectángulo redondeado"/>
          <p:cNvSpPr/>
          <p:nvPr/>
        </p:nvSpPr>
        <p:spPr>
          <a:xfrm>
            <a:off x="3571868" y="1643050"/>
            <a:ext cx="2089562" cy="1005262"/>
          </a:xfrm>
          <a:prstGeom prst="roundRect">
            <a:avLst/>
          </a:prstGeom>
          <a:solidFill>
            <a:srgbClr val="0070C0"/>
          </a:solidFill>
          <a:ln>
            <a:solidFill>
              <a:srgbClr val="0070C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3">
            <a:schemeClr val="accent6"/>
          </a:fillRef>
          <a:effectRef idx="2">
            <a:schemeClr val="accent6"/>
          </a:effectRef>
          <a:fontRef idx="minor">
            <a:schemeClr val="lt1"/>
          </a:fontRef>
        </p:style>
        <p:txBody>
          <a:bodyPr lIns="91430" tIns="45715" rIns="91430" bIns="45715" anchor="ctr"/>
          <a:lstStyle/>
          <a:p>
            <a:pPr algn="ctr" fontAlgn="auto">
              <a:spcAft>
                <a:spcPts val="0"/>
              </a:spcAft>
              <a:defRPr/>
            </a:pPr>
            <a:r>
              <a:rPr lang="es-MX" sz="1600" b="1" dirty="0">
                <a:solidFill>
                  <a:schemeClr val="bg1"/>
                </a:solidFill>
                <a:latin typeface="Candara" pitchFamily="34" charset="0"/>
              </a:rPr>
              <a:t>EN LA RELACIÓN CON LOS USUARIOS</a:t>
            </a:r>
          </a:p>
        </p:txBody>
      </p:sp>
      <p:sp>
        <p:nvSpPr>
          <p:cNvPr id="6" name="5 Flecha abajo"/>
          <p:cNvSpPr/>
          <p:nvPr/>
        </p:nvSpPr>
        <p:spPr>
          <a:xfrm>
            <a:off x="4429124" y="2857496"/>
            <a:ext cx="288031" cy="571504"/>
          </a:xfrm>
          <a:prstGeom prst="downArrow">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4"/>
          </a:lnRef>
          <a:fillRef idx="3">
            <a:schemeClr val="accent4"/>
          </a:fillRef>
          <a:effectRef idx="3">
            <a:schemeClr val="accent4"/>
          </a:effectRef>
          <a:fontRef idx="minor">
            <a:schemeClr val="lt1"/>
          </a:fontRef>
        </p:style>
        <p:txBody>
          <a:bodyPr lIns="91430" tIns="45715" rIns="91430" bIns="45715" anchor="ctr"/>
          <a:lstStyle/>
          <a:p>
            <a:pPr algn="ctr">
              <a:defRPr/>
            </a:pPr>
            <a:endParaRPr lang="es-ES" dirty="0"/>
          </a:p>
        </p:txBody>
      </p:sp>
      <p:sp>
        <p:nvSpPr>
          <p:cNvPr id="7" name="6 Rectángulo redondeado"/>
          <p:cNvSpPr/>
          <p:nvPr/>
        </p:nvSpPr>
        <p:spPr>
          <a:xfrm>
            <a:off x="395536" y="1571612"/>
            <a:ext cx="2928929" cy="1285875"/>
          </a:xfrm>
          <a:prstGeom prst="roundRect">
            <a:avLst/>
          </a:prstGeom>
          <a:ln>
            <a:noFill/>
          </a:ln>
        </p:spPr>
        <p:style>
          <a:lnRef idx="2">
            <a:schemeClr val="accent1"/>
          </a:lnRef>
          <a:fillRef idx="1">
            <a:schemeClr val="lt1"/>
          </a:fillRef>
          <a:effectRef idx="0">
            <a:schemeClr val="accent1"/>
          </a:effectRef>
          <a:fontRef idx="minor">
            <a:schemeClr val="dk1"/>
          </a:fontRef>
        </p:style>
        <p:txBody>
          <a:bodyPr lIns="91430" tIns="45715" rIns="91430" bIns="45715" anchor="ctr"/>
          <a:lstStyle/>
          <a:p>
            <a:pPr>
              <a:defRPr/>
            </a:pPr>
            <a:r>
              <a:rPr lang="es-MX" sz="1400" b="1" dirty="0">
                <a:latin typeface="Candara" pitchFamily="34" charset="0"/>
              </a:rPr>
              <a:t>Estar atento a escuchar a todos los usuarios conforme a principios de igualdad, trato y oportunidad, cuando presente una queja, reclamo o sugerencia y aplicar los correctivos necesarios</a:t>
            </a:r>
          </a:p>
        </p:txBody>
      </p:sp>
      <p:sp>
        <p:nvSpPr>
          <p:cNvPr id="8" name="7 Rectángulo redondeado"/>
          <p:cNvSpPr/>
          <p:nvPr/>
        </p:nvSpPr>
        <p:spPr>
          <a:xfrm>
            <a:off x="6286512" y="2857503"/>
            <a:ext cx="2643206" cy="928687"/>
          </a:xfrm>
          <a:prstGeom prst="roundRect">
            <a:avLst/>
          </a:prstGeom>
          <a:ln>
            <a:noFill/>
          </a:ln>
        </p:spPr>
        <p:style>
          <a:lnRef idx="2">
            <a:schemeClr val="accent1"/>
          </a:lnRef>
          <a:fillRef idx="1">
            <a:schemeClr val="lt1"/>
          </a:fillRef>
          <a:effectRef idx="0">
            <a:schemeClr val="accent1"/>
          </a:effectRef>
          <a:fontRef idx="minor">
            <a:schemeClr val="dk1"/>
          </a:fontRef>
        </p:style>
        <p:txBody>
          <a:bodyPr lIns="91430" tIns="45715" rIns="91430" bIns="45715" anchor="ctr"/>
          <a:lstStyle/>
          <a:p>
            <a:pPr>
              <a:defRPr/>
            </a:pPr>
            <a:r>
              <a:rPr lang="es-MX" sz="1400" b="1" dirty="0">
                <a:latin typeface="Candara" pitchFamily="34" charset="0"/>
              </a:rPr>
              <a:t>Tener con el usuario el máximo respeto, cordialidad y tolerancia  y el compromiso de brindarle siempre un servicio de calidad</a:t>
            </a:r>
          </a:p>
        </p:txBody>
      </p:sp>
      <p:sp>
        <p:nvSpPr>
          <p:cNvPr id="9" name="8 Rectángulo redondeado"/>
          <p:cNvSpPr/>
          <p:nvPr/>
        </p:nvSpPr>
        <p:spPr>
          <a:xfrm>
            <a:off x="428596" y="4500570"/>
            <a:ext cx="2571768" cy="1071563"/>
          </a:xfrm>
          <a:prstGeom prst="roundRect">
            <a:avLst/>
          </a:prstGeom>
          <a:ln>
            <a:noFill/>
          </a:ln>
        </p:spPr>
        <p:style>
          <a:lnRef idx="2">
            <a:schemeClr val="accent1"/>
          </a:lnRef>
          <a:fillRef idx="1">
            <a:schemeClr val="lt1"/>
          </a:fillRef>
          <a:effectRef idx="0">
            <a:schemeClr val="accent1"/>
          </a:effectRef>
          <a:fontRef idx="minor">
            <a:schemeClr val="dk1"/>
          </a:fontRef>
        </p:style>
        <p:txBody>
          <a:bodyPr lIns="91430" tIns="45715" rIns="91430" bIns="45715" anchor="ctr"/>
          <a:lstStyle/>
          <a:p>
            <a:pPr>
              <a:defRPr/>
            </a:pPr>
            <a:r>
              <a:rPr lang="es-MX" sz="1400" b="1" dirty="0">
                <a:latin typeface="Candara" pitchFamily="34" charset="0"/>
              </a:rPr>
              <a:t>Ser conscientes del valor que un usuario representa para la entidad y cubrir sus expectativas a través de los diferentes medios que estén a nuestro alcance </a:t>
            </a:r>
          </a:p>
        </p:txBody>
      </p:sp>
      <p:sp>
        <p:nvSpPr>
          <p:cNvPr id="10" name="9 Rectángulo redondeado"/>
          <p:cNvSpPr/>
          <p:nvPr/>
        </p:nvSpPr>
        <p:spPr>
          <a:xfrm>
            <a:off x="395536" y="3429006"/>
            <a:ext cx="2643177" cy="857250"/>
          </a:xfrm>
          <a:prstGeom prst="roundRect">
            <a:avLst/>
          </a:prstGeom>
          <a:ln>
            <a:noFill/>
          </a:ln>
        </p:spPr>
        <p:style>
          <a:lnRef idx="2">
            <a:schemeClr val="accent1"/>
          </a:lnRef>
          <a:fillRef idx="1">
            <a:schemeClr val="lt1"/>
          </a:fillRef>
          <a:effectRef idx="0">
            <a:schemeClr val="accent1"/>
          </a:effectRef>
          <a:fontRef idx="minor">
            <a:schemeClr val="dk1"/>
          </a:fontRef>
        </p:style>
        <p:txBody>
          <a:bodyPr lIns="91430" tIns="45715" rIns="91430" bIns="45715" anchor="ctr"/>
          <a:lstStyle/>
          <a:p>
            <a:pPr>
              <a:defRPr/>
            </a:pPr>
            <a:r>
              <a:rPr lang="es-MX" sz="1400" b="1" dirty="0">
                <a:latin typeface="Candara" pitchFamily="34" charset="0"/>
              </a:rPr>
              <a:t>Tratar al público de “Usted”, para evitar caer en comportamientos confianzudos o desobligantes.</a:t>
            </a:r>
          </a:p>
        </p:txBody>
      </p:sp>
      <p:sp>
        <p:nvSpPr>
          <p:cNvPr id="11" name="10 Rectángulo redondeado"/>
          <p:cNvSpPr/>
          <p:nvPr/>
        </p:nvSpPr>
        <p:spPr>
          <a:xfrm>
            <a:off x="6286512" y="1740037"/>
            <a:ext cx="2386881" cy="714375"/>
          </a:xfrm>
          <a:prstGeom prst="roundRect">
            <a:avLst/>
          </a:prstGeom>
          <a:ln>
            <a:noFill/>
          </a:ln>
        </p:spPr>
        <p:style>
          <a:lnRef idx="2">
            <a:schemeClr val="accent1"/>
          </a:lnRef>
          <a:fillRef idx="1">
            <a:schemeClr val="lt1"/>
          </a:fillRef>
          <a:effectRef idx="0">
            <a:schemeClr val="accent1"/>
          </a:effectRef>
          <a:fontRef idx="minor">
            <a:schemeClr val="dk1"/>
          </a:fontRef>
        </p:style>
        <p:txBody>
          <a:bodyPr lIns="91430" tIns="45715" rIns="91430" bIns="45715" anchor="ctr"/>
          <a:lstStyle/>
          <a:p>
            <a:pPr>
              <a:defRPr/>
            </a:pPr>
            <a:r>
              <a:rPr lang="es-MX" sz="1400" b="1" dirty="0">
                <a:latin typeface="Candara" pitchFamily="34" charset="0"/>
              </a:rPr>
              <a:t>Explicar de manera clara las características, usos y beneficios del servicio que la entidad le ofrece. </a:t>
            </a:r>
          </a:p>
        </p:txBody>
      </p:sp>
      <p:sp>
        <p:nvSpPr>
          <p:cNvPr id="12" name="11 Rectángulo redondeado"/>
          <p:cNvSpPr/>
          <p:nvPr/>
        </p:nvSpPr>
        <p:spPr>
          <a:xfrm>
            <a:off x="3357554" y="4857760"/>
            <a:ext cx="2643206" cy="857251"/>
          </a:xfrm>
          <a:prstGeom prst="roundRect">
            <a:avLst/>
          </a:prstGeom>
          <a:ln>
            <a:noFill/>
          </a:ln>
        </p:spPr>
        <p:style>
          <a:lnRef idx="2">
            <a:schemeClr val="accent1"/>
          </a:lnRef>
          <a:fillRef idx="1">
            <a:schemeClr val="lt1"/>
          </a:fillRef>
          <a:effectRef idx="0">
            <a:schemeClr val="accent1"/>
          </a:effectRef>
          <a:fontRef idx="minor">
            <a:schemeClr val="dk1"/>
          </a:fontRef>
        </p:style>
        <p:txBody>
          <a:bodyPr lIns="91430" tIns="45715" rIns="91430" bIns="45715" anchor="ctr"/>
          <a:lstStyle/>
          <a:p>
            <a:pPr>
              <a:defRPr/>
            </a:pPr>
            <a:r>
              <a:rPr lang="es-MX" sz="1400" b="1" dirty="0">
                <a:latin typeface="Candara" pitchFamily="34" charset="0"/>
              </a:rPr>
              <a:t>Respetar la imagen y el nombre de la entidad y no aprovecharla para obtener beneficios propios o para terceros</a:t>
            </a:r>
          </a:p>
        </p:txBody>
      </p:sp>
      <p:sp>
        <p:nvSpPr>
          <p:cNvPr id="13" name="12 Rectángulo redondeado"/>
          <p:cNvSpPr/>
          <p:nvPr/>
        </p:nvSpPr>
        <p:spPr>
          <a:xfrm>
            <a:off x="3357554" y="3571876"/>
            <a:ext cx="2428892" cy="1071563"/>
          </a:xfrm>
          <a:prstGeom prst="roundRect">
            <a:avLst/>
          </a:prstGeom>
          <a:ln>
            <a:noFill/>
          </a:ln>
        </p:spPr>
        <p:style>
          <a:lnRef idx="2">
            <a:schemeClr val="accent1"/>
          </a:lnRef>
          <a:fillRef idx="1">
            <a:schemeClr val="lt1"/>
          </a:fillRef>
          <a:effectRef idx="0">
            <a:schemeClr val="accent1"/>
          </a:effectRef>
          <a:fontRef idx="minor">
            <a:schemeClr val="dk1"/>
          </a:fontRef>
        </p:style>
        <p:txBody>
          <a:bodyPr lIns="91430" tIns="45715" rIns="91430" bIns="45715" anchor="ctr"/>
          <a:lstStyle/>
          <a:p>
            <a:pPr>
              <a:defRPr/>
            </a:pPr>
            <a:r>
              <a:rPr lang="es-MX" sz="1400" b="1" dirty="0">
                <a:latin typeface="Candara" pitchFamily="34" charset="0"/>
              </a:rPr>
              <a:t>Reportar al jefe inmediato cualquier propuesta de soborno o sugerencia de actos ilegales que afecten el buen nombre de la entidad</a:t>
            </a:r>
          </a:p>
        </p:txBody>
      </p:sp>
      <p:sp>
        <p:nvSpPr>
          <p:cNvPr id="15" name="14 Rectángulo redondeado"/>
          <p:cNvSpPr/>
          <p:nvPr/>
        </p:nvSpPr>
        <p:spPr>
          <a:xfrm>
            <a:off x="6286512" y="4214818"/>
            <a:ext cx="2643206" cy="1214438"/>
          </a:xfrm>
          <a:prstGeom prst="roundRect">
            <a:avLst/>
          </a:prstGeom>
          <a:ln>
            <a:noFill/>
          </a:ln>
        </p:spPr>
        <p:style>
          <a:lnRef idx="2">
            <a:schemeClr val="accent1"/>
          </a:lnRef>
          <a:fillRef idx="1">
            <a:schemeClr val="lt1"/>
          </a:fillRef>
          <a:effectRef idx="0">
            <a:schemeClr val="accent1"/>
          </a:effectRef>
          <a:fontRef idx="minor">
            <a:schemeClr val="dk1"/>
          </a:fontRef>
        </p:style>
        <p:txBody>
          <a:bodyPr lIns="91430" tIns="45715" rIns="91430" bIns="45715" anchor="ctr"/>
          <a:lstStyle/>
          <a:p>
            <a:pPr>
              <a:defRPr/>
            </a:pPr>
            <a:endParaRPr lang="es-ES" sz="1400" b="1" dirty="0">
              <a:latin typeface="Candara" pitchFamily="34" charset="0"/>
            </a:endParaRPr>
          </a:p>
          <a:p>
            <a:pPr>
              <a:defRPr/>
            </a:pPr>
            <a:endParaRPr lang="es-ES" sz="1400" b="1" dirty="0">
              <a:latin typeface="Candara" pitchFamily="34" charset="0"/>
            </a:endParaRPr>
          </a:p>
          <a:p>
            <a:pPr>
              <a:defRPr/>
            </a:pPr>
            <a:endParaRPr lang="es-ES" sz="1400" b="1" dirty="0">
              <a:latin typeface="Candara" pitchFamily="34" charset="0"/>
            </a:endParaRPr>
          </a:p>
          <a:p>
            <a:pPr>
              <a:defRPr/>
            </a:pPr>
            <a:r>
              <a:rPr lang="es-ES" sz="1400" b="1" dirty="0">
                <a:latin typeface="Candara" pitchFamily="34" charset="0"/>
              </a:rPr>
              <a:t>Mostrar un trato amable y cordial con todos los usuarios, hacerles notar que se está interesado en su satisfacción, pero mostrando un interés genuino , no forzado ni artificial.</a:t>
            </a:r>
          </a:p>
          <a:p>
            <a:pPr>
              <a:defRPr/>
            </a:pPr>
            <a:endParaRPr lang="es-MX" sz="1400" b="1" dirty="0">
              <a:latin typeface="Candara" pitchFamily="34" charset="0"/>
            </a:endParaRPr>
          </a:p>
          <a:p>
            <a:pPr>
              <a:defRPr/>
            </a:pPr>
            <a:endParaRPr lang="es-MX" sz="1400" b="1" dirty="0">
              <a:latin typeface="Candara" pitchFamily="34" charset="0"/>
            </a:endParaRPr>
          </a:p>
          <a:p>
            <a:pPr>
              <a:defRPr/>
            </a:pPr>
            <a:endParaRPr lang="es-ES" sz="1400" b="1" dirty="0">
              <a:latin typeface="Candara" pitchFamily="34" charset="0"/>
            </a:endParaRPr>
          </a:p>
        </p:txBody>
      </p:sp>
      <p:sp>
        <p:nvSpPr>
          <p:cNvPr id="16" name="15 Rectángulo redondeado"/>
          <p:cNvSpPr/>
          <p:nvPr/>
        </p:nvSpPr>
        <p:spPr>
          <a:xfrm>
            <a:off x="395536" y="3000372"/>
            <a:ext cx="2571739" cy="428625"/>
          </a:xfrm>
          <a:prstGeom prst="roundRect">
            <a:avLst/>
          </a:prstGeom>
          <a:ln>
            <a:noFill/>
          </a:ln>
        </p:spPr>
        <p:style>
          <a:lnRef idx="2">
            <a:schemeClr val="accent1"/>
          </a:lnRef>
          <a:fillRef idx="1">
            <a:schemeClr val="lt1"/>
          </a:fillRef>
          <a:effectRef idx="0">
            <a:schemeClr val="accent1"/>
          </a:effectRef>
          <a:fontRef idx="minor">
            <a:schemeClr val="dk1"/>
          </a:fontRef>
        </p:style>
        <p:txBody>
          <a:bodyPr lIns="91430" tIns="45715" rIns="91430" bIns="45715" anchor="ctr"/>
          <a:lstStyle/>
          <a:p>
            <a:pPr>
              <a:defRPr/>
            </a:pPr>
            <a:r>
              <a:rPr lang="es-ES" sz="1400" b="1" dirty="0">
                <a:latin typeface="Candara" pitchFamily="34" charset="0"/>
              </a:rPr>
              <a:t>Brindar un trato personalizado</a:t>
            </a:r>
          </a:p>
        </p:txBody>
      </p:sp>
      <p:sp>
        <p:nvSpPr>
          <p:cNvPr id="18" name="17 Flecha izquierda"/>
          <p:cNvSpPr/>
          <p:nvPr/>
        </p:nvSpPr>
        <p:spPr>
          <a:xfrm rot="19162411">
            <a:off x="3144424" y="2946185"/>
            <a:ext cx="571504" cy="215193"/>
          </a:xfrm>
          <a:prstGeom prst="leftArrow">
            <a:avLst>
              <a:gd name="adj1" fmla="val 55717"/>
              <a:gd name="adj2" fmla="val 50000"/>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4"/>
          </a:lnRef>
          <a:fillRef idx="3">
            <a:schemeClr val="accent4"/>
          </a:fillRef>
          <a:effectRef idx="3">
            <a:schemeClr val="accent4"/>
          </a:effectRef>
          <a:fontRef idx="minor">
            <a:schemeClr val="lt1"/>
          </a:fontRef>
        </p:style>
        <p:txBody>
          <a:bodyPr lIns="91430" tIns="45715" rIns="91430" bIns="45715" anchor="ctr"/>
          <a:lstStyle/>
          <a:p>
            <a:pPr algn="ctr">
              <a:defRPr/>
            </a:pPr>
            <a:endParaRPr lang="es-CO" dirty="0"/>
          </a:p>
        </p:txBody>
      </p:sp>
      <p:sp>
        <p:nvSpPr>
          <p:cNvPr id="19" name="18 Flecha derecha"/>
          <p:cNvSpPr/>
          <p:nvPr/>
        </p:nvSpPr>
        <p:spPr>
          <a:xfrm rot="2698299">
            <a:off x="5429726" y="2936139"/>
            <a:ext cx="513175" cy="213744"/>
          </a:xfrm>
          <a:prstGeom prst="rightArrow">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4"/>
          </a:lnRef>
          <a:fillRef idx="3">
            <a:schemeClr val="accent4"/>
          </a:fillRef>
          <a:effectRef idx="3">
            <a:schemeClr val="accent4"/>
          </a:effectRef>
          <a:fontRef idx="minor">
            <a:schemeClr val="lt1"/>
          </a:fontRef>
        </p:style>
        <p:txBody>
          <a:bodyPr lIns="91430" tIns="45715" rIns="91430" bIns="45715" anchor="ctr"/>
          <a:lstStyle/>
          <a:p>
            <a:pPr algn="ctr">
              <a:defRPr/>
            </a:pPr>
            <a:endParaRPr lang="es-CO" dirty="0"/>
          </a:p>
        </p:txBody>
      </p:sp>
    </p:spTree>
    <p:extLst>
      <p:ext uri="{BB962C8B-B14F-4D97-AF65-F5344CB8AC3E}">
        <p14:creationId xmlns:p14="http://schemas.microsoft.com/office/powerpoint/2010/main" val="1938924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21 Rectángulo redondeado"/>
          <p:cNvSpPr/>
          <p:nvPr/>
        </p:nvSpPr>
        <p:spPr>
          <a:xfrm>
            <a:off x="3057552" y="1714488"/>
            <a:ext cx="2943208" cy="787213"/>
          </a:xfrm>
          <a:prstGeom prst="roundRect">
            <a:avLst/>
          </a:prstGeom>
          <a:solidFill>
            <a:srgbClr val="0070C0"/>
          </a:solidFill>
          <a:ln>
            <a:solidFill>
              <a:srgbClr val="0070C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3">
            <a:schemeClr val="accent6"/>
          </a:fillRef>
          <a:effectRef idx="2">
            <a:schemeClr val="accent6"/>
          </a:effectRef>
          <a:fontRef idx="minor">
            <a:schemeClr val="lt1"/>
          </a:fontRef>
        </p:style>
        <p:txBody>
          <a:bodyPr lIns="91430" tIns="45715" rIns="91430" bIns="45715" anchor="ctr"/>
          <a:lstStyle/>
          <a:p>
            <a:pPr algn="ctr">
              <a:defRPr/>
            </a:pPr>
            <a:r>
              <a:rPr lang="es-MX" sz="1600" b="1" dirty="0">
                <a:solidFill>
                  <a:schemeClr val="bg1"/>
                </a:solidFill>
                <a:latin typeface="Candara" pitchFamily="34" charset="0"/>
              </a:rPr>
              <a:t>MANEJO Y SEGURIDAD DE LA INFORMACIÓN</a:t>
            </a:r>
            <a:endParaRPr lang="es-ES" sz="1600" b="1" dirty="0">
              <a:solidFill>
                <a:schemeClr val="bg1"/>
              </a:solidFill>
              <a:latin typeface="Candara" pitchFamily="34" charset="0"/>
            </a:endParaRPr>
          </a:p>
        </p:txBody>
      </p:sp>
      <p:sp>
        <p:nvSpPr>
          <p:cNvPr id="23" name="22 Rectángulo redondeado"/>
          <p:cNvSpPr/>
          <p:nvPr/>
        </p:nvSpPr>
        <p:spPr>
          <a:xfrm>
            <a:off x="3227218" y="5072074"/>
            <a:ext cx="2928958" cy="830646"/>
          </a:xfrm>
          <a:prstGeom prst="roundRect">
            <a:avLst/>
          </a:prstGeom>
          <a:ln>
            <a:noFill/>
          </a:ln>
        </p:spPr>
        <p:style>
          <a:lnRef idx="2">
            <a:schemeClr val="accent1"/>
          </a:lnRef>
          <a:fillRef idx="1">
            <a:schemeClr val="lt1"/>
          </a:fillRef>
          <a:effectRef idx="0">
            <a:schemeClr val="accent1"/>
          </a:effectRef>
          <a:fontRef idx="minor">
            <a:schemeClr val="dk1"/>
          </a:fontRef>
        </p:style>
        <p:txBody>
          <a:bodyPr lIns="91430" tIns="45715" rIns="91430" bIns="45715" anchor="ctr"/>
          <a:lstStyle/>
          <a:p>
            <a:pPr>
              <a:defRPr/>
            </a:pPr>
            <a:r>
              <a:rPr lang="es-MX" sz="1400" b="1" dirty="0">
                <a:latin typeface="Candara" pitchFamily="34" charset="0"/>
              </a:rPr>
              <a:t>Utilizar correctamente las contraseñas y mantener la confidencialidad da las mismas</a:t>
            </a:r>
            <a:endParaRPr lang="es-ES" sz="1400" b="1" dirty="0">
              <a:latin typeface="Candara" pitchFamily="34" charset="0"/>
            </a:endParaRPr>
          </a:p>
        </p:txBody>
      </p:sp>
      <p:sp>
        <p:nvSpPr>
          <p:cNvPr id="24" name="23 Rectángulo redondeado"/>
          <p:cNvSpPr/>
          <p:nvPr/>
        </p:nvSpPr>
        <p:spPr>
          <a:xfrm>
            <a:off x="3214678" y="3714752"/>
            <a:ext cx="2714644" cy="642937"/>
          </a:xfrm>
          <a:prstGeom prst="roundRect">
            <a:avLst/>
          </a:prstGeom>
          <a:ln>
            <a:noFill/>
          </a:ln>
        </p:spPr>
        <p:style>
          <a:lnRef idx="2">
            <a:schemeClr val="accent1"/>
          </a:lnRef>
          <a:fillRef idx="1">
            <a:schemeClr val="lt1"/>
          </a:fillRef>
          <a:effectRef idx="0">
            <a:schemeClr val="accent1"/>
          </a:effectRef>
          <a:fontRef idx="minor">
            <a:schemeClr val="dk1"/>
          </a:fontRef>
        </p:style>
        <p:txBody>
          <a:bodyPr lIns="91430" tIns="45715" rIns="91430" bIns="45715" anchor="ctr"/>
          <a:lstStyle/>
          <a:p>
            <a:pPr>
              <a:defRPr/>
            </a:pPr>
            <a:r>
              <a:rPr lang="es-MX" sz="1400" b="1" dirty="0">
                <a:latin typeface="Candara" pitchFamily="34" charset="0"/>
              </a:rPr>
              <a:t>Responder por el uso y custodia de la identificación de seguridad</a:t>
            </a:r>
          </a:p>
        </p:txBody>
      </p:sp>
      <p:sp>
        <p:nvSpPr>
          <p:cNvPr id="25" name="24 Rectángulo redondeado"/>
          <p:cNvSpPr/>
          <p:nvPr/>
        </p:nvSpPr>
        <p:spPr>
          <a:xfrm>
            <a:off x="428596" y="3140968"/>
            <a:ext cx="2286016" cy="1000125"/>
          </a:xfrm>
          <a:prstGeom prst="roundRect">
            <a:avLst/>
          </a:prstGeom>
          <a:ln>
            <a:noFill/>
          </a:ln>
        </p:spPr>
        <p:style>
          <a:lnRef idx="2">
            <a:schemeClr val="accent1"/>
          </a:lnRef>
          <a:fillRef idx="1">
            <a:schemeClr val="lt1"/>
          </a:fillRef>
          <a:effectRef idx="0">
            <a:schemeClr val="accent1"/>
          </a:effectRef>
          <a:fontRef idx="minor">
            <a:schemeClr val="dk1"/>
          </a:fontRef>
        </p:style>
        <p:txBody>
          <a:bodyPr lIns="91430" tIns="45715" rIns="91430" bIns="45715" anchor="ctr"/>
          <a:lstStyle/>
          <a:p>
            <a:pPr>
              <a:defRPr/>
            </a:pPr>
            <a:r>
              <a:rPr lang="es-MX" sz="1400" b="1" dirty="0">
                <a:latin typeface="Candara" pitchFamily="34" charset="0"/>
              </a:rPr>
              <a:t>Ceder a la entidad los derechos patrimoniales de todo aquello que desarrolle o cree durante la vinculación laboral</a:t>
            </a:r>
            <a:endParaRPr lang="es-ES" sz="1400" b="1" dirty="0">
              <a:latin typeface="Candara" pitchFamily="34" charset="0"/>
            </a:endParaRPr>
          </a:p>
        </p:txBody>
      </p:sp>
      <p:sp>
        <p:nvSpPr>
          <p:cNvPr id="26" name="25 Rectángulo redondeado"/>
          <p:cNvSpPr/>
          <p:nvPr/>
        </p:nvSpPr>
        <p:spPr>
          <a:xfrm>
            <a:off x="6357950" y="3071810"/>
            <a:ext cx="2643206" cy="1500188"/>
          </a:xfrm>
          <a:prstGeom prst="roundRect">
            <a:avLst/>
          </a:prstGeom>
          <a:ln>
            <a:noFill/>
          </a:ln>
        </p:spPr>
        <p:style>
          <a:lnRef idx="2">
            <a:schemeClr val="accent1"/>
          </a:lnRef>
          <a:fillRef idx="1">
            <a:schemeClr val="lt1"/>
          </a:fillRef>
          <a:effectRef idx="0">
            <a:schemeClr val="accent1"/>
          </a:effectRef>
          <a:fontRef idx="minor">
            <a:schemeClr val="dk1"/>
          </a:fontRef>
        </p:style>
        <p:txBody>
          <a:bodyPr lIns="91430" tIns="45715" rIns="91430" bIns="45715" anchor="ctr"/>
          <a:lstStyle/>
          <a:p>
            <a:pPr>
              <a:defRPr/>
            </a:pPr>
            <a:r>
              <a:rPr lang="es-MX" sz="1400" b="1" dirty="0">
                <a:latin typeface="Candara" pitchFamily="34" charset="0"/>
              </a:rPr>
              <a:t>Utilizar responsablemente los equipos, elementos de oficina, archivo y registros, solo y con ocasión del desempeño de las funciones. Igualmente, proteger y devolver en óptimas condiciones </a:t>
            </a:r>
          </a:p>
        </p:txBody>
      </p:sp>
      <p:sp>
        <p:nvSpPr>
          <p:cNvPr id="27" name="26 Rectángulo redondeado"/>
          <p:cNvSpPr/>
          <p:nvPr/>
        </p:nvSpPr>
        <p:spPr>
          <a:xfrm>
            <a:off x="428596" y="1628800"/>
            <a:ext cx="2500330" cy="1207386"/>
          </a:xfrm>
          <a:prstGeom prst="roundRect">
            <a:avLst/>
          </a:prstGeom>
          <a:ln>
            <a:noFill/>
          </a:ln>
        </p:spPr>
        <p:style>
          <a:lnRef idx="2">
            <a:schemeClr val="accent1"/>
          </a:lnRef>
          <a:fillRef idx="1">
            <a:schemeClr val="lt1"/>
          </a:fillRef>
          <a:effectRef idx="0">
            <a:schemeClr val="accent1"/>
          </a:effectRef>
          <a:fontRef idx="minor">
            <a:schemeClr val="dk1"/>
          </a:fontRef>
        </p:style>
        <p:txBody>
          <a:bodyPr lIns="91430" tIns="45715" rIns="91430" bIns="45715" anchor="ctr"/>
          <a:lstStyle/>
          <a:p>
            <a:pPr>
              <a:defRPr/>
            </a:pPr>
            <a:r>
              <a:rPr lang="es-MX" sz="1400" b="1" dirty="0">
                <a:latin typeface="Candara" pitchFamily="34" charset="0"/>
              </a:rPr>
              <a:t>Dar un manejo confidencial y adecuado, de acuerdo al tipo de clasificación de la información: Altamente confidencial, Confidencial, Restringida, Pública, etc..</a:t>
            </a:r>
          </a:p>
        </p:txBody>
      </p:sp>
      <p:sp>
        <p:nvSpPr>
          <p:cNvPr id="28" name="27 Rectángulo redondeado"/>
          <p:cNvSpPr/>
          <p:nvPr/>
        </p:nvSpPr>
        <p:spPr>
          <a:xfrm>
            <a:off x="6429388" y="1643063"/>
            <a:ext cx="2428892" cy="1071562"/>
          </a:xfrm>
          <a:prstGeom prst="roundRect">
            <a:avLst/>
          </a:prstGeom>
          <a:ln>
            <a:noFill/>
          </a:ln>
        </p:spPr>
        <p:style>
          <a:lnRef idx="2">
            <a:schemeClr val="accent1"/>
          </a:lnRef>
          <a:fillRef idx="1">
            <a:schemeClr val="lt1"/>
          </a:fillRef>
          <a:effectRef idx="0">
            <a:schemeClr val="accent1"/>
          </a:effectRef>
          <a:fontRef idx="minor">
            <a:schemeClr val="dk1"/>
          </a:fontRef>
        </p:style>
        <p:txBody>
          <a:bodyPr lIns="91430" tIns="45715" rIns="91430" bIns="45715" anchor="ctr"/>
          <a:lstStyle/>
          <a:p>
            <a:pPr>
              <a:defRPr/>
            </a:pPr>
            <a:r>
              <a:rPr lang="es-MX" sz="1400" b="1" dirty="0">
                <a:latin typeface="Candara" pitchFamily="34" charset="0"/>
              </a:rPr>
              <a:t>Utilizar los sistemas de información y el acceso a la red, únicamente para propósitos aprobados de trabajo y no para uso personal.</a:t>
            </a:r>
          </a:p>
        </p:txBody>
      </p:sp>
      <p:sp>
        <p:nvSpPr>
          <p:cNvPr id="29" name="28 Flecha abajo"/>
          <p:cNvSpPr/>
          <p:nvPr/>
        </p:nvSpPr>
        <p:spPr>
          <a:xfrm>
            <a:off x="4429124" y="2786058"/>
            <a:ext cx="285752" cy="571504"/>
          </a:xfrm>
          <a:prstGeom prst="downArrow">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4"/>
          </a:lnRef>
          <a:fillRef idx="3">
            <a:schemeClr val="accent4"/>
          </a:fillRef>
          <a:effectRef idx="3">
            <a:schemeClr val="accent4"/>
          </a:effectRef>
          <a:fontRef idx="minor">
            <a:schemeClr val="lt1"/>
          </a:fontRef>
        </p:style>
        <p:txBody>
          <a:bodyPr lIns="91430" tIns="45715" rIns="91430" bIns="45715" anchor="ctr"/>
          <a:lstStyle/>
          <a:p>
            <a:pPr algn="ctr">
              <a:defRPr/>
            </a:pPr>
            <a:endParaRPr lang="es-ES" dirty="0"/>
          </a:p>
        </p:txBody>
      </p:sp>
      <p:sp>
        <p:nvSpPr>
          <p:cNvPr id="30" name="29 Flecha izquierda"/>
          <p:cNvSpPr/>
          <p:nvPr/>
        </p:nvSpPr>
        <p:spPr>
          <a:xfrm rot="18306066">
            <a:off x="2799641" y="2781331"/>
            <a:ext cx="486150" cy="285752"/>
          </a:xfrm>
          <a:prstGeom prst="leftArrow">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4"/>
          </a:lnRef>
          <a:fillRef idx="3">
            <a:schemeClr val="accent4"/>
          </a:fillRef>
          <a:effectRef idx="3">
            <a:schemeClr val="accent4"/>
          </a:effectRef>
          <a:fontRef idx="minor">
            <a:schemeClr val="lt1"/>
          </a:fontRef>
        </p:style>
        <p:txBody>
          <a:bodyPr lIns="91430" tIns="45715" rIns="91430" bIns="45715" anchor="ctr"/>
          <a:lstStyle/>
          <a:p>
            <a:pPr algn="ctr">
              <a:defRPr/>
            </a:pPr>
            <a:endParaRPr lang="es-ES" dirty="0"/>
          </a:p>
        </p:txBody>
      </p:sp>
      <p:sp>
        <p:nvSpPr>
          <p:cNvPr id="31" name="30 Flecha izquierda"/>
          <p:cNvSpPr/>
          <p:nvPr/>
        </p:nvSpPr>
        <p:spPr>
          <a:xfrm rot="13599833">
            <a:off x="5688564" y="2757837"/>
            <a:ext cx="513087" cy="317318"/>
          </a:xfrm>
          <a:prstGeom prst="leftArrow">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4"/>
          </a:lnRef>
          <a:fillRef idx="3">
            <a:schemeClr val="accent4"/>
          </a:fillRef>
          <a:effectRef idx="3">
            <a:schemeClr val="accent4"/>
          </a:effectRef>
          <a:fontRef idx="minor">
            <a:schemeClr val="lt1"/>
          </a:fontRef>
        </p:style>
        <p:txBody>
          <a:bodyPr lIns="91430" tIns="45715" rIns="91430" bIns="45715" anchor="ctr"/>
          <a:lstStyle/>
          <a:p>
            <a:pPr algn="ctr">
              <a:defRPr/>
            </a:pPr>
            <a:endParaRPr lang="es-ES" dirty="0"/>
          </a:p>
        </p:txBody>
      </p:sp>
      <p:sp>
        <p:nvSpPr>
          <p:cNvPr id="36" name="35 Rectángulo redondeado"/>
          <p:cNvSpPr/>
          <p:nvPr/>
        </p:nvSpPr>
        <p:spPr>
          <a:xfrm>
            <a:off x="3214678" y="4429132"/>
            <a:ext cx="2714644" cy="642938"/>
          </a:xfrm>
          <a:prstGeom prst="roundRect">
            <a:avLst/>
          </a:prstGeom>
          <a:ln>
            <a:noFill/>
          </a:ln>
        </p:spPr>
        <p:style>
          <a:lnRef idx="2">
            <a:schemeClr val="accent1"/>
          </a:lnRef>
          <a:fillRef idx="1">
            <a:schemeClr val="lt1"/>
          </a:fillRef>
          <a:effectRef idx="0">
            <a:schemeClr val="accent1"/>
          </a:effectRef>
          <a:fontRef idx="minor">
            <a:schemeClr val="dk1"/>
          </a:fontRef>
        </p:style>
        <p:txBody>
          <a:bodyPr lIns="91430" tIns="45715" rIns="91430" bIns="45715" anchor="ctr"/>
          <a:lstStyle/>
          <a:p>
            <a:pPr>
              <a:defRPr/>
            </a:pPr>
            <a:r>
              <a:rPr lang="es-MX" sz="1400" b="1" dirty="0">
                <a:latin typeface="Candara" pitchFamily="34" charset="0"/>
              </a:rPr>
              <a:t>No instalar software ilegal en los computadores</a:t>
            </a:r>
          </a:p>
        </p:txBody>
      </p:sp>
      <p:sp>
        <p:nvSpPr>
          <p:cNvPr id="37" name="36 Rectángulo redondeado"/>
          <p:cNvSpPr/>
          <p:nvPr/>
        </p:nvSpPr>
        <p:spPr>
          <a:xfrm>
            <a:off x="6429388" y="4929206"/>
            <a:ext cx="2303102" cy="1071562"/>
          </a:xfrm>
          <a:prstGeom prst="roundRect">
            <a:avLst/>
          </a:prstGeom>
          <a:ln>
            <a:noFill/>
          </a:ln>
        </p:spPr>
        <p:style>
          <a:lnRef idx="2">
            <a:schemeClr val="accent1"/>
          </a:lnRef>
          <a:fillRef idx="1">
            <a:schemeClr val="lt1"/>
          </a:fillRef>
          <a:effectRef idx="0">
            <a:schemeClr val="accent1"/>
          </a:effectRef>
          <a:fontRef idx="minor">
            <a:schemeClr val="dk1"/>
          </a:fontRef>
        </p:style>
        <p:txBody>
          <a:bodyPr lIns="91430" tIns="45715" rIns="91430" bIns="45715" anchor="ctr"/>
          <a:lstStyle/>
          <a:p>
            <a:pPr>
              <a:defRPr/>
            </a:pPr>
            <a:r>
              <a:rPr lang="es-MX" sz="1400" b="1" dirty="0">
                <a:latin typeface="Candara" pitchFamily="34" charset="0"/>
              </a:rPr>
              <a:t>En los servidores  y computadores personales de la ANI, únicamente se debe almacenar información de propiedad de la entidad.</a:t>
            </a:r>
          </a:p>
        </p:txBody>
      </p:sp>
      <p:sp>
        <p:nvSpPr>
          <p:cNvPr id="38" name="37 Rectángulo redondeado"/>
          <p:cNvSpPr/>
          <p:nvPr/>
        </p:nvSpPr>
        <p:spPr>
          <a:xfrm>
            <a:off x="428596" y="4437112"/>
            <a:ext cx="2643206" cy="1000125"/>
          </a:xfrm>
          <a:prstGeom prst="roundRect">
            <a:avLst/>
          </a:prstGeom>
          <a:ln>
            <a:noFill/>
          </a:ln>
        </p:spPr>
        <p:style>
          <a:lnRef idx="2">
            <a:schemeClr val="accent1"/>
          </a:lnRef>
          <a:fillRef idx="1">
            <a:schemeClr val="lt1"/>
          </a:fillRef>
          <a:effectRef idx="0">
            <a:schemeClr val="accent1"/>
          </a:effectRef>
          <a:fontRef idx="minor">
            <a:schemeClr val="dk1"/>
          </a:fontRef>
        </p:style>
        <p:txBody>
          <a:bodyPr lIns="91430" tIns="45715" rIns="91430" bIns="45715" anchor="ctr"/>
          <a:lstStyle/>
          <a:p>
            <a:pPr>
              <a:defRPr/>
            </a:pPr>
            <a:r>
              <a:rPr lang="es-MX" sz="1400" b="1" dirty="0">
                <a:latin typeface="Candara" pitchFamily="34" charset="0"/>
              </a:rPr>
              <a:t>Mantener actualizado el software antivirus en los computadores con el fin de evitar dispersión de virus en red y en los equipos</a:t>
            </a:r>
            <a:endParaRPr lang="es-ES" sz="1400" b="1" dirty="0">
              <a:latin typeface="Candara" pitchFamily="34" charset="0"/>
            </a:endParaRPr>
          </a:p>
        </p:txBody>
      </p:sp>
      <p:sp>
        <p:nvSpPr>
          <p:cNvPr id="18" name="17 Elipse"/>
          <p:cNvSpPr/>
          <p:nvPr/>
        </p:nvSpPr>
        <p:spPr>
          <a:xfrm>
            <a:off x="2357422" y="285728"/>
            <a:ext cx="4714908" cy="1285884"/>
          </a:xfrm>
          <a:prstGeom prst="ellipse">
            <a:avLst/>
          </a:prstGeom>
          <a:noFill/>
          <a:ln>
            <a:noFill/>
          </a:ln>
        </p:spPr>
        <p:style>
          <a:lnRef idx="2">
            <a:schemeClr val="dk1">
              <a:shade val="50000"/>
            </a:schemeClr>
          </a:lnRef>
          <a:fillRef idx="1">
            <a:schemeClr val="dk1"/>
          </a:fillRef>
          <a:effectRef idx="0">
            <a:schemeClr val="dk1"/>
          </a:effectRef>
          <a:fontRef idx="minor">
            <a:schemeClr val="lt1"/>
          </a:fontRef>
        </p:style>
        <p:txBody>
          <a:bodyPr lIns="91430" tIns="45715" rIns="91430" bIns="45715" anchor="ctr"/>
          <a:lstStyle/>
          <a:p>
            <a:pPr algn="ctr">
              <a:defRPr/>
            </a:pPr>
            <a:r>
              <a:rPr lang="es-MX" b="1" dirty="0">
                <a:solidFill>
                  <a:schemeClr val="tx1"/>
                </a:solidFill>
              </a:rPr>
              <a:t>COMPROMISOS DE NUESTROS SERVIDORES PUBLICOS</a:t>
            </a:r>
            <a:endParaRPr lang="es-ES" b="1" dirty="0">
              <a:solidFill>
                <a:schemeClr val="tx1"/>
              </a:solidFill>
            </a:endParaRPr>
          </a:p>
        </p:txBody>
      </p:sp>
    </p:spTree>
    <p:extLst>
      <p:ext uri="{BB962C8B-B14F-4D97-AF65-F5344CB8AC3E}">
        <p14:creationId xmlns:p14="http://schemas.microsoft.com/office/powerpoint/2010/main" val="2572246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a:spLocks noGrp="1"/>
          </p:cNvSpPr>
          <p:nvPr>
            <p:ph idx="1"/>
          </p:nvPr>
        </p:nvSpPr>
        <p:spPr>
          <a:xfrm>
            <a:off x="500063" y="1428750"/>
            <a:ext cx="8229600" cy="4525963"/>
          </a:xfrm>
        </p:spPr>
        <p:txBody>
          <a:bodyPr/>
          <a:lstStyle/>
          <a:p>
            <a:pPr algn="just" eaLnBrk="1" hangingPunct="1"/>
            <a:r>
              <a:rPr lang="es-MX" dirty="0">
                <a:solidFill>
                  <a:schemeClr val="bg1"/>
                </a:solidFill>
              </a:rPr>
              <a:t>CAPACITACIÓN</a:t>
            </a:r>
            <a:endParaRPr lang="es-ES" dirty="0"/>
          </a:p>
        </p:txBody>
      </p:sp>
      <p:sp>
        <p:nvSpPr>
          <p:cNvPr id="3" name="3 Rectángulo"/>
          <p:cNvSpPr>
            <a:spLocks noChangeArrowheads="1"/>
          </p:cNvSpPr>
          <p:nvPr/>
        </p:nvSpPr>
        <p:spPr bwMode="auto">
          <a:xfrm>
            <a:off x="3630613" y="3244850"/>
            <a:ext cx="18811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p>
            <a:r>
              <a:rPr lang="es-MX" dirty="0">
                <a:solidFill>
                  <a:schemeClr val="bg1"/>
                </a:solidFill>
              </a:rPr>
              <a:t>CAPACITACIÓN</a:t>
            </a:r>
            <a:endParaRPr lang="es-ES" dirty="0"/>
          </a:p>
        </p:txBody>
      </p:sp>
      <p:sp>
        <p:nvSpPr>
          <p:cNvPr id="4" name="3 Elipse"/>
          <p:cNvSpPr/>
          <p:nvPr/>
        </p:nvSpPr>
        <p:spPr>
          <a:xfrm>
            <a:off x="2428860" y="214290"/>
            <a:ext cx="4429156" cy="1285884"/>
          </a:xfrm>
          <a:prstGeom prst="ellipse">
            <a:avLst/>
          </a:prstGeom>
          <a:noFill/>
          <a:ln>
            <a:noFill/>
          </a:ln>
        </p:spPr>
        <p:style>
          <a:lnRef idx="2">
            <a:schemeClr val="dk1">
              <a:shade val="50000"/>
            </a:schemeClr>
          </a:lnRef>
          <a:fillRef idx="1">
            <a:schemeClr val="dk1"/>
          </a:fillRef>
          <a:effectRef idx="0">
            <a:schemeClr val="dk1"/>
          </a:effectRef>
          <a:fontRef idx="minor">
            <a:schemeClr val="lt1"/>
          </a:fontRef>
        </p:style>
        <p:txBody>
          <a:bodyPr lIns="91430" tIns="45715" rIns="91430" bIns="45715" anchor="ctr"/>
          <a:lstStyle/>
          <a:p>
            <a:pPr algn="ctr">
              <a:defRPr/>
            </a:pPr>
            <a:r>
              <a:rPr lang="es-MX" b="1" dirty="0">
                <a:solidFill>
                  <a:schemeClr val="tx1"/>
                </a:solidFill>
              </a:rPr>
              <a:t>CONTROL DEL RUIDO</a:t>
            </a:r>
            <a:endParaRPr lang="es-ES" b="1" dirty="0">
              <a:solidFill>
                <a:schemeClr val="tx1"/>
              </a:solidFill>
            </a:endParaRPr>
          </a:p>
        </p:txBody>
      </p:sp>
      <p:sp>
        <p:nvSpPr>
          <p:cNvPr id="8" name="7 Rectángulo redondeado"/>
          <p:cNvSpPr/>
          <p:nvPr/>
        </p:nvSpPr>
        <p:spPr>
          <a:xfrm>
            <a:off x="571472" y="1643050"/>
            <a:ext cx="2428892" cy="1071570"/>
          </a:xfrm>
          <a:prstGeom prst="roundRect">
            <a:avLst/>
          </a:prstGeom>
          <a:ln>
            <a:noFill/>
          </a:ln>
        </p:spPr>
        <p:style>
          <a:lnRef idx="2">
            <a:schemeClr val="accent1"/>
          </a:lnRef>
          <a:fillRef idx="1">
            <a:schemeClr val="lt1"/>
          </a:fillRef>
          <a:effectRef idx="0">
            <a:schemeClr val="accent1"/>
          </a:effectRef>
          <a:fontRef idx="minor">
            <a:schemeClr val="dk1"/>
          </a:fontRef>
        </p:style>
        <p:txBody>
          <a:bodyPr lIns="91430" tIns="45715" rIns="91430" bIns="45715" anchor="ctr"/>
          <a:lstStyle/>
          <a:p>
            <a:pPr>
              <a:defRPr/>
            </a:pPr>
            <a:r>
              <a:rPr lang="es-MX" sz="1400" b="1" dirty="0">
                <a:solidFill>
                  <a:schemeClr val="dk1"/>
                </a:solidFill>
                <a:latin typeface="Candara" pitchFamily="34" charset="0"/>
              </a:rPr>
              <a:t>NO ESCUCHAR MUSICA en ALTO VOLUMEN/SE DEBEN USAR AUDIFONOS </a:t>
            </a:r>
            <a:endParaRPr lang="es-ES" sz="1400" b="1" dirty="0">
              <a:solidFill>
                <a:schemeClr val="dk1"/>
              </a:solidFill>
              <a:latin typeface="Candara" pitchFamily="34" charset="0"/>
            </a:endParaRPr>
          </a:p>
        </p:txBody>
      </p:sp>
      <p:sp>
        <p:nvSpPr>
          <p:cNvPr id="9" name="8 Rectángulo redondeado"/>
          <p:cNvSpPr/>
          <p:nvPr/>
        </p:nvSpPr>
        <p:spPr>
          <a:xfrm>
            <a:off x="571472" y="2928934"/>
            <a:ext cx="1928826" cy="1214446"/>
          </a:xfrm>
          <a:prstGeom prst="roundRect">
            <a:avLst/>
          </a:prstGeom>
          <a:ln>
            <a:noFill/>
          </a:ln>
        </p:spPr>
        <p:style>
          <a:lnRef idx="2">
            <a:schemeClr val="accent1"/>
          </a:lnRef>
          <a:fillRef idx="1">
            <a:schemeClr val="lt1"/>
          </a:fillRef>
          <a:effectRef idx="0">
            <a:schemeClr val="accent1"/>
          </a:effectRef>
          <a:fontRef idx="minor">
            <a:schemeClr val="dk1"/>
          </a:fontRef>
        </p:style>
        <p:txBody>
          <a:bodyPr lIns="91430" tIns="45715" rIns="91430" bIns="45715" anchor="ctr"/>
          <a:lstStyle/>
          <a:p>
            <a:pPr>
              <a:defRPr/>
            </a:pPr>
            <a:r>
              <a:rPr lang="es-MX" sz="1400" b="1" dirty="0">
                <a:solidFill>
                  <a:schemeClr val="dk1"/>
                </a:solidFill>
                <a:latin typeface="Candara" pitchFamily="34" charset="0"/>
              </a:rPr>
              <a:t>CONTROLAR EL TONO DE LA VOZ CUANDO SE ATIENDE AL TELEFONO Y SE CONVERSA EN EL LUGAR DE TRABAJO</a:t>
            </a:r>
            <a:endParaRPr lang="es-ES" sz="1400" b="1" dirty="0">
              <a:solidFill>
                <a:schemeClr val="dk1"/>
              </a:solidFill>
              <a:latin typeface="Candara" pitchFamily="34" charset="0"/>
            </a:endParaRPr>
          </a:p>
        </p:txBody>
      </p:sp>
      <p:sp>
        <p:nvSpPr>
          <p:cNvPr id="10" name="9 Rectángulo redondeado"/>
          <p:cNvSpPr/>
          <p:nvPr/>
        </p:nvSpPr>
        <p:spPr>
          <a:xfrm>
            <a:off x="6715140" y="1571612"/>
            <a:ext cx="2214578" cy="1458923"/>
          </a:xfrm>
          <a:prstGeom prst="roundRect">
            <a:avLst/>
          </a:prstGeom>
          <a:ln>
            <a:noFill/>
          </a:ln>
        </p:spPr>
        <p:style>
          <a:lnRef idx="2">
            <a:schemeClr val="accent1"/>
          </a:lnRef>
          <a:fillRef idx="1">
            <a:schemeClr val="lt1"/>
          </a:fillRef>
          <a:effectRef idx="0">
            <a:schemeClr val="accent1"/>
          </a:effectRef>
          <a:fontRef idx="minor">
            <a:schemeClr val="dk1"/>
          </a:fontRef>
        </p:style>
        <p:txBody>
          <a:bodyPr lIns="91430" tIns="45715" rIns="91430" bIns="45715" anchor="ctr"/>
          <a:lstStyle/>
          <a:p>
            <a:pPr>
              <a:defRPr/>
            </a:pPr>
            <a:r>
              <a:rPr lang="es-MX" sz="1400" b="1" dirty="0">
                <a:solidFill>
                  <a:schemeClr val="dk1"/>
                </a:solidFill>
                <a:latin typeface="Candara" pitchFamily="34" charset="0"/>
              </a:rPr>
              <a:t>DURANTE LAS REUNIONES  MANTENER UN TONO DE  VOZ MODERADO, </a:t>
            </a:r>
            <a:r>
              <a:rPr lang="es-CO" sz="1400" b="1" dirty="0">
                <a:solidFill>
                  <a:schemeClr val="dk1"/>
                </a:solidFill>
                <a:latin typeface="Candara" pitchFamily="34" charset="0"/>
              </a:rPr>
              <a:t>NO PERTURBADOR</a:t>
            </a:r>
            <a:endParaRPr lang="es-ES" sz="1400" b="1" dirty="0">
              <a:solidFill>
                <a:schemeClr val="dk1"/>
              </a:solidFill>
              <a:latin typeface="Candara" pitchFamily="34" charset="0"/>
            </a:endParaRPr>
          </a:p>
        </p:txBody>
      </p:sp>
      <p:sp>
        <p:nvSpPr>
          <p:cNvPr id="11" name="10 Rectángulo redondeado"/>
          <p:cNvSpPr/>
          <p:nvPr/>
        </p:nvSpPr>
        <p:spPr>
          <a:xfrm>
            <a:off x="6643702" y="3000372"/>
            <a:ext cx="2143140" cy="1285884"/>
          </a:xfrm>
          <a:prstGeom prst="roundRect">
            <a:avLst/>
          </a:prstGeom>
          <a:ln>
            <a:noFill/>
          </a:ln>
        </p:spPr>
        <p:style>
          <a:lnRef idx="2">
            <a:schemeClr val="accent1"/>
          </a:lnRef>
          <a:fillRef idx="1">
            <a:schemeClr val="lt1"/>
          </a:fillRef>
          <a:effectRef idx="0">
            <a:schemeClr val="accent1"/>
          </a:effectRef>
          <a:fontRef idx="minor">
            <a:schemeClr val="dk1"/>
          </a:fontRef>
        </p:style>
        <p:txBody>
          <a:bodyPr lIns="91430" tIns="45715" rIns="91430" bIns="45715" anchor="ctr"/>
          <a:lstStyle/>
          <a:p>
            <a:pPr>
              <a:defRPr/>
            </a:pPr>
            <a:r>
              <a:rPr lang="es-MX" sz="1400" b="1" dirty="0">
                <a:solidFill>
                  <a:schemeClr val="dk1"/>
                </a:solidFill>
                <a:latin typeface="Candara" pitchFamily="34" charset="0"/>
              </a:rPr>
              <a:t>MANTENER UN ESTILO DE TIMBRE Y DE VOLUMEN MODERADO DEL CELULAR</a:t>
            </a:r>
            <a:endParaRPr lang="es-ES" sz="1400" b="1" dirty="0">
              <a:solidFill>
                <a:schemeClr val="dk1"/>
              </a:solidFill>
              <a:latin typeface="Candara" pitchFamily="34" charset="0"/>
            </a:endParaRPr>
          </a:p>
        </p:txBody>
      </p:sp>
      <p:sp>
        <p:nvSpPr>
          <p:cNvPr id="12" name="11 Rectángulo redondeado"/>
          <p:cNvSpPr/>
          <p:nvPr/>
        </p:nvSpPr>
        <p:spPr>
          <a:xfrm>
            <a:off x="2428860" y="3714770"/>
            <a:ext cx="4357718" cy="2643188"/>
          </a:xfrm>
          <a:prstGeom prst="roundRect">
            <a:avLst/>
          </a:prstGeom>
          <a:ln>
            <a:noFill/>
          </a:ln>
        </p:spPr>
        <p:style>
          <a:lnRef idx="2">
            <a:schemeClr val="accent1"/>
          </a:lnRef>
          <a:fillRef idx="1">
            <a:schemeClr val="lt1"/>
          </a:fillRef>
          <a:effectRef idx="0">
            <a:schemeClr val="accent1"/>
          </a:effectRef>
          <a:fontRef idx="minor">
            <a:schemeClr val="dk1"/>
          </a:fontRef>
        </p:style>
        <p:txBody>
          <a:bodyPr lIns="91430" tIns="45715" rIns="91430" bIns="45715" anchor="ctr"/>
          <a:lstStyle/>
          <a:p>
            <a:pPr algn="just">
              <a:defRPr/>
            </a:pPr>
            <a:r>
              <a:rPr lang="es-ES_tradnl" sz="1400" b="1" dirty="0">
                <a:solidFill>
                  <a:schemeClr val="dk1"/>
                </a:solidFill>
                <a:latin typeface="Candara" pitchFamily="34" charset="0"/>
              </a:rPr>
              <a:t>Aunque cada persona tiene una tolerancia diferente al ruido, está comprobado que éste afecta  la concentración. </a:t>
            </a:r>
          </a:p>
          <a:p>
            <a:pPr algn="just">
              <a:defRPr/>
            </a:pPr>
            <a:r>
              <a:rPr lang="es-ES_tradnl" sz="1400" b="1" dirty="0">
                <a:solidFill>
                  <a:schemeClr val="tx1"/>
                </a:solidFill>
                <a:latin typeface="Candara" pitchFamily="34" charset="0"/>
              </a:rPr>
              <a:t>El</a:t>
            </a:r>
            <a:r>
              <a:rPr lang="es-ES_tradnl" sz="1400" b="1" dirty="0">
                <a:solidFill>
                  <a:schemeClr val="dk1"/>
                </a:solidFill>
                <a:latin typeface="Candara" pitchFamily="34" charset="0"/>
              </a:rPr>
              <a:t> ruido producido por una grabadora o música en general, o conversación alta entre compañeros, puede reducir la capacidad de concentración hasta en un 20%. </a:t>
            </a:r>
          </a:p>
          <a:p>
            <a:pPr algn="just">
              <a:defRPr/>
            </a:pPr>
            <a:r>
              <a:rPr lang="es-ES_tradnl" sz="1400" b="1" dirty="0">
                <a:solidFill>
                  <a:schemeClr val="dk1"/>
                </a:solidFill>
                <a:latin typeface="Candara" pitchFamily="34" charset="0"/>
              </a:rPr>
              <a:t>En cambio, un ambiente silencioso puede ayudar a mejorar la capacidad de concentrarnos en una tarea hasta en un 50%.</a:t>
            </a:r>
          </a:p>
        </p:txBody>
      </p:sp>
      <p:sp>
        <p:nvSpPr>
          <p:cNvPr id="14" name="13 Flecha izquierda"/>
          <p:cNvSpPr/>
          <p:nvPr/>
        </p:nvSpPr>
        <p:spPr>
          <a:xfrm rot="2182364">
            <a:off x="2537672" y="2545183"/>
            <a:ext cx="486150" cy="285752"/>
          </a:xfrm>
          <a:prstGeom prst="leftArrow">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4"/>
          </a:lnRef>
          <a:fillRef idx="3">
            <a:schemeClr val="accent4"/>
          </a:fillRef>
          <a:effectRef idx="3">
            <a:schemeClr val="accent4"/>
          </a:effectRef>
          <a:fontRef idx="minor">
            <a:schemeClr val="lt1"/>
          </a:fontRef>
        </p:style>
        <p:txBody>
          <a:bodyPr lIns="91430" tIns="45715" rIns="91430" bIns="45715" anchor="ctr"/>
          <a:lstStyle/>
          <a:p>
            <a:pPr algn="ctr">
              <a:defRPr/>
            </a:pPr>
            <a:endParaRPr lang="es-ES" dirty="0"/>
          </a:p>
        </p:txBody>
      </p:sp>
      <p:sp>
        <p:nvSpPr>
          <p:cNvPr id="18" name="17 Flecha izquierda"/>
          <p:cNvSpPr/>
          <p:nvPr/>
        </p:nvSpPr>
        <p:spPr>
          <a:xfrm rot="8396696">
            <a:off x="6035685" y="2551779"/>
            <a:ext cx="486150" cy="285752"/>
          </a:xfrm>
          <a:prstGeom prst="leftArrow">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4"/>
          </a:lnRef>
          <a:fillRef idx="3">
            <a:schemeClr val="accent4"/>
          </a:fillRef>
          <a:effectRef idx="3">
            <a:schemeClr val="accent4"/>
          </a:effectRef>
          <a:fontRef idx="minor">
            <a:schemeClr val="lt1"/>
          </a:fontRef>
        </p:style>
        <p:txBody>
          <a:bodyPr lIns="91430" tIns="45715" rIns="91430" bIns="45715" anchor="ctr"/>
          <a:lstStyle/>
          <a:p>
            <a:pPr algn="ctr">
              <a:defRPr/>
            </a:pPr>
            <a:endParaRPr lang="es-ES" dirty="0"/>
          </a:p>
        </p:txBody>
      </p:sp>
      <p:sp>
        <p:nvSpPr>
          <p:cNvPr id="19" name="18 Flecha izquierda"/>
          <p:cNvSpPr/>
          <p:nvPr/>
        </p:nvSpPr>
        <p:spPr>
          <a:xfrm rot="13650722">
            <a:off x="5884349" y="3419000"/>
            <a:ext cx="486150" cy="285752"/>
          </a:xfrm>
          <a:prstGeom prst="leftArrow">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4"/>
          </a:lnRef>
          <a:fillRef idx="3">
            <a:schemeClr val="accent4"/>
          </a:fillRef>
          <a:effectRef idx="3">
            <a:schemeClr val="accent4"/>
          </a:effectRef>
          <a:fontRef idx="minor">
            <a:schemeClr val="lt1"/>
          </a:fontRef>
        </p:style>
        <p:txBody>
          <a:bodyPr lIns="91430" tIns="45715" rIns="91430" bIns="45715" anchor="ctr"/>
          <a:lstStyle/>
          <a:p>
            <a:pPr algn="ctr">
              <a:defRPr/>
            </a:pPr>
            <a:endParaRPr lang="es-ES" dirty="0"/>
          </a:p>
        </p:txBody>
      </p:sp>
      <p:sp>
        <p:nvSpPr>
          <p:cNvPr id="20" name="19 Flecha izquierda"/>
          <p:cNvSpPr/>
          <p:nvPr/>
        </p:nvSpPr>
        <p:spPr>
          <a:xfrm rot="18990727">
            <a:off x="2603344" y="3485629"/>
            <a:ext cx="486150" cy="285752"/>
          </a:xfrm>
          <a:prstGeom prst="leftArrow">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4"/>
          </a:lnRef>
          <a:fillRef idx="3">
            <a:schemeClr val="accent4"/>
          </a:fillRef>
          <a:effectRef idx="3">
            <a:schemeClr val="accent4"/>
          </a:effectRef>
          <a:fontRef idx="minor">
            <a:schemeClr val="lt1"/>
          </a:fontRef>
        </p:style>
        <p:txBody>
          <a:bodyPr lIns="91430" tIns="45715" rIns="91430" bIns="45715" anchor="ctr"/>
          <a:lstStyle/>
          <a:p>
            <a:pPr algn="ctr">
              <a:defRPr/>
            </a:pPr>
            <a:endParaRPr lang="es-ES" dirty="0"/>
          </a:p>
        </p:txBody>
      </p:sp>
      <p:pic>
        <p:nvPicPr>
          <p:cNvPr id="14338" name="Picture 2" descr="http://4.bp.blogspot.com/_1q0JUz9IFQg/TR_Eoba2CyI/AAAAAAAAAcw/FO3fY3mCuac/s1600/ruido.jpg"/>
          <p:cNvPicPr>
            <a:picLocks noChangeAspect="1" noChangeArrowheads="1"/>
          </p:cNvPicPr>
          <p:nvPr/>
        </p:nvPicPr>
        <p:blipFill>
          <a:blip r:embed="rId2" cstate="print"/>
          <a:srcRect/>
          <a:stretch>
            <a:fillRect/>
          </a:stretch>
        </p:blipFill>
        <p:spPr bwMode="auto">
          <a:xfrm>
            <a:off x="3357554" y="1971231"/>
            <a:ext cx="2500330" cy="1600645"/>
          </a:xfrm>
          <a:prstGeom prst="rect">
            <a:avLst/>
          </a:prstGeom>
          <a:noFill/>
        </p:spPr>
      </p:pic>
    </p:spTree>
    <p:extLst>
      <p:ext uri="{BB962C8B-B14F-4D97-AF65-F5344CB8AC3E}">
        <p14:creationId xmlns:p14="http://schemas.microsoft.com/office/powerpoint/2010/main" val="2565505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Elipse"/>
          <p:cNvSpPr/>
          <p:nvPr/>
        </p:nvSpPr>
        <p:spPr>
          <a:xfrm>
            <a:off x="2428860" y="214290"/>
            <a:ext cx="4429156" cy="1285884"/>
          </a:xfrm>
          <a:prstGeom prst="ellipse">
            <a:avLst/>
          </a:prstGeom>
          <a:noFill/>
          <a:ln>
            <a:noFill/>
          </a:ln>
        </p:spPr>
        <p:style>
          <a:lnRef idx="2">
            <a:schemeClr val="dk1">
              <a:shade val="50000"/>
            </a:schemeClr>
          </a:lnRef>
          <a:fillRef idx="1">
            <a:schemeClr val="dk1"/>
          </a:fillRef>
          <a:effectRef idx="0">
            <a:schemeClr val="dk1"/>
          </a:effectRef>
          <a:fontRef idx="minor">
            <a:schemeClr val="lt1"/>
          </a:fontRef>
        </p:style>
        <p:txBody>
          <a:bodyPr lIns="91430" tIns="45715" rIns="91430" bIns="45715" anchor="ctr"/>
          <a:lstStyle/>
          <a:p>
            <a:pPr algn="ctr">
              <a:defRPr/>
            </a:pPr>
            <a:r>
              <a:rPr lang="es-MX" b="1" dirty="0">
                <a:solidFill>
                  <a:schemeClr val="tx1"/>
                </a:solidFill>
              </a:rPr>
              <a:t>CONTROL DE LA CONTAMINACION VISUAL</a:t>
            </a:r>
            <a:endParaRPr lang="es-ES" b="1" dirty="0">
              <a:solidFill>
                <a:schemeClr val="tx1"/>
              </a:solidFill>
            </a:endParaRPr>
          </a:p>
        </p:txBody>
      </p:sp>
      <p:sp>
        <p:nvSpPr>
          <p:cNvPr id="5" name="4 Rectángulo redondeado"/>
          <p:cNvSpPr/>
          <p:nvPr/>
        </p:nvSpPr>
        <p:spPr>
          <a:xfrm>
            <a:off x="3071802" y="1428736"/>
            <a:ext cx="3357586" cy="2428875"/>
          </a:xfrm>
          <a:prstGeom prst="roundRect">
            <a:avLst/>
          </a:prstGeom>
          <a:ln>
            <a:noFill/>
          </a:ln>
        </p:spPr>
        <p:style>
          <a:lnRef idx="2">
            <a:schemeClr val="accent1"/>
          </a:lnRef>
          <a:fillRef idx="1">
            <a:schemeClr val="lt1"/>
          </a:fillRef>
          <a:effectRef idx="0">
            <a:schemeClr val="accent1"/>
          </a:effectRef>
          <a:fontRef idx="minor">
            <a:schemeClr val="dk1"/>
          </a:fontRef>
        </p:style>
        <p:txBody>
          <a:bodyPr lIns="91430" tIns="45715" rIns="91430" bIns="45715" anchor="t"/>
          <a:lstStyle/>
          <a:p>
            <a:pPr>
              <a:defRPr/>
            </a:pPr>
            <a:r>
              <a:rPr lang="es-ES" sz="1400" b="1" dirty="0">
                <a:solidFill>
                  <a:schemeClr val="dk1"/>
                </a:solidFill>
                <a:latin typeface="Candara" pitchFamily="34" charset="0"/>
              </a:rPr>
              <a:t>Actualmente requerimos de espacios compartidos  por equipos de trabajo y zonas comunes o públicas. </a:t>
            </a:r>
          </a:p>
          <a:p>
            <a:pPr>
              <a:defRPr/>
            </a:pPr>
            <a:r>
              <a:rPr lang="es-ES_tradnl" sz="1400" b="1" dirty="0">
                <a:solidFill>
                  <a:schemeClr val="dk1"/>
                </a:solidFill>
                <a:latin typeface="Candara" pitchFamily="34" charset="0"/>
              </a:rPr>
              <a:t>La contaminación visual es una fuente generadora de tensión,  de las más comunes que existen hoy en día y en muchos casos la sufrimos sin darnos cuenta. </a:t>
            </a:r>
            <a:endParaRPr lang="es-ES" sz="1400" b="1" dirty="0">
              <a:solidFill>
                <a:schemeClr val="dk1"/>
              </a:solidFill>
              <a:latin typeface="Candara" pitchFamily="34" charset="0"/>
            </a:endParaRPr>
          </a:p>
          <a:p>
            <a:pPr>
              <a:defRPr/>
            </a:pPr>
            <a:endParaRPr lang="es-ES" sz="1400" b="1" dirty="0">
              <a:solidFill>
                <a:schemeClr val="dk1"/>
              </a:solidFill>
              <a:latin typeface="Candara" pitchFamily="34" charset="0"/>
            </a:endParaRPr>
          </a:p>
        </p:txBody>
      </p:sp>
      <p:sp>
        <p:nvSpPr>
          <p:cNvPr id="6" name="5 Rectángulo redondeado"/>
          <p:cNvSpPr/>
          <p:nvPr/>
        </p:nvSpPr>
        <p:spPr>
          <a:xfrm>
            <a:off x="357158" y="1799606"/>
            <a:ext cx="2428892" cy="1343642"/>
          </a:xfrm>
          <a:prstGeom prst="roundRect">
            <a:avLst/>
          </a:prstGeom>
          <a:ln>
            <a:noFill/>
          </a:ln>
        </p:spPr>
        <p:style>
          <a:lnRef idx="2">
            <a:schemeClr val="accent1"/>
          </a:lnRef>
          <a:fillRef idx="1">
            <a:schemeClr val="lt1"/>
          </a:fillRef>
          <a:effectRef idx="0">
            <a:schemeClr val="accent1"/>
          </a:effectRef>
          <a:fontRef idx="minor">
            <a:schemeClr val="dk1"/>
          </a:fontRef>
        </p:style>
        <p:txBody>
          <a:bodyPr lIns="91430" tIns="45715" rIns="91430" bIns="45715" anchor="ctr"/>
          <a:lstStyle/>
          <a:p>
            <a:pPr>
              <a:defRPr/>
            </a:pPr>
            <a:endParaRPr lang="es-CO" sz="1400" b="1" dirty="0">
              <a:solidFill>
                <a:schemeClr val="dk1"/>
              </a:solidFill>
              <a:latin typeface="Candara" pitchFamily="34" charset="0"/>
            </a:endParaRPr>
          </a:p>
          <a:p>
            <a:pPr>
              <a:defRPr/>
            </a:pPr>
            <a:endParaRPr lang="es-CO" sz="1400" b="1" dirty="0">
              <a:solidFill>
                <a:schemeClr val="dk1"/>
              </a:solidFill>
              <a:latin typeface="Candara" pitchFamily="34" charset="0"/>
            </a:endParaRPr>
          </a:p>
          <a:p>
            <a:pPr>
              <a:defRPr/>
            </a:pPr>
            <a:r>
              <a:rPr lang="es-CO" sz="1400" b="1" dirty="0">
                <a:solidFill>
                  <a:schemeClr val="dk1"/>
                </a:solidFill>
                <a:latin typeface="Candara" pitchFamily="34" charset="0"/>
              </a:rPr>
              <a:t>Limitar los objetos personales como portarretratos, almanaques, afiches, esquelas, mensajes  de un tamaño que  supere el área  individual  de trabajo</a:t>
            </a:r>
          </a:p>
          <a:p>
            <a:pPr>
              <a:defRPr/>
            </a:pPr>
            <a:endParaRPr lang="es-ES" sz="1400" b="1" dirty="0">
              <a:solidFill>
                <a:schemeClr val="dk1"/>
              </a:solidFill>
              <a:latin typeface="Candara" pitchFamily="34" charset="0"/>
            </a:endParaRPr>
          </a:p>
          <a:p>
            <a:pPr>
              <a:defRPr/>
            </a:pPr>
            <a:endParaRPr lang="es-ES" sz="1400" b="1" dirty="0">
              <a:solidFill>
                <a:schemeClr val="dk1"/>
              </a:solidFill>
              <a:latin typeface="Candara" pitchFamily="34" charset="0"/>
            </a:endParaRPr>
          </a:p>
        </p:txBody>
      </p:sp>
      <p:sp>
        <p:nvSpPr>
          <p:cNvPr id="7" name="6 Rectángulo redondeado"/>
          <p:cNvSpPr/>
          <p:nvPr/>
        </p:nvSpPr>
        <p:spPr>
          <a:xfrm>
            <a:off x="285720" y="4143380"/>
            <a:ext cx="2143140" cy="1071570"/>
          </a:xfrm>
          <a:prstGeom prst="roundRect">
            <a:avLst/>
          </a:prstGeom>
          <a:ln>
            <a:noFill/>
          </a:ln>
        </p:spPr>
        <p:style>
          <a:lnRef idx="2">
            <a:schemeClr val="accent1"/>
          </a:lnRef>
          <a:fillRef idx="1">
            <a:schemeClr val="lt1"/>
          </a:fillRef>
          <a:effectRef idx="0">
            <a:schemeClr val="accent1"/>
          </a:effectRef>
          <a:fontRef idx="minor">
            <a:schemeClr val="dk1"/>
          </a:fontRef>
        </p:style>
        <p:txBody>
          <a:bodyPr lIns="91430" tIns="45715" rIns="91430" bIns="45715" anchor="ctr"/>
          <a:lstStyle/>
          <a:p>
            <a:pPr>
              <a:defRPr/>
            </a:pPr>
            <a:r>
              <a:rPr lang="es-CO" sz="1400" b="1" dirty="0">
                <a:solidFill>
                  <a:schemeClr val="dk1"/>
                </a:solidFill>
                <a:latin typeface="Candara" pitchFamily="34" charset="0"/>
              </a:rPr>
              <a:t>Llevar lo indispensable para realizar el trabajo diario, debido a que los espacios para almacenar, son reducidos.</a:t>
            </a:r>
            <a:endParaRPr lang="es-ES" sz="1400" b="1" dirty="0">
              <a:solidFill>
                <a:schemeClr val="dk1"/>
              </a:solidFill>
              <a:latin typeface="Candara" pitchFamily="34" charset="0"/>
            </a:endParaRPr>
          </a:p>
        </p:txBody>
      </p:sp>
      <p:sp>
        <p:nvSpPr>
          <p:cNvPr id="8" name="7 Rectángulo redondeado"/>
          <p:cNvSpPr/>
          <p:nvPr/>
        </p:nvSpPr>
        <p:spPr>
          <a:xfrm>
            <a:off x="6535596" y="1727598"/>
            <a:ext cx="2428892" cy="1201336"/>
          </a:xfrm>
          <a:prstGeom prst="roundRect">
            <a:avLst/>
          </a:prstGeom>
          <a:ln>
            <a:noFill/>
          </a:ln>
        </p:spPr>
        <p:style>
          <a:lnRef idx="2">
            <a:schemeClr val="accent1"/>
          </a:lnRef>
          <a:fillRef idx="1">
            <a:schemeClr val="lt1"/>
          </a:fillRef>
          <a:effectRef idx="0">
            <a:schemeClr val="accent1"/>
          </a:effectRef>
          <a:fontRef idx="minor">
            <a:schemeClr val="dk1"/>
          </a:fontRef>
        </p:style>
        <p:txBody>
          <a:bodyPr lIns="91430" tIns="45715" rIns="91430" bIns="45715" anchor="ctr"/>
          <a:lstStyle/>
          <a:p>
            <a:pPr>
              <a:defRPr/>
            </a:pPr>
            <a:endParaRPr lang="es-CO" sz="1400" b="1" dirty="0">
              <a:solidFill>
                <a:schemeClr val="dk1"/>
              </a:solidFill>
              <a:latin typeface="Candara" pitchFamily="34" charset="0"/>
            </a:endParaRPr>
          </a:p>
          <a:p>
            <a:pPr>
              <a:defRPr/>
            </a:pPr>
            <a:r>
              <a:rPr lang="es-CO" sz="1400" b="1" dirty="0">
                <a:solidFill>
                  <a:schemeClr val="dk1"/>
                </a:solidFill>
                <a:latin typeface="Candara" pitchFamily="34" charset="0"/>
              </a:rPr>
              <a:t>Adquirir el hábito de archivar permanentemente e imprimir únicamente lo necesario para optimizar el espacio  y ahorro de papel</a:t>
            </a:r>
            <a:endParaRPr lang="es-ES" sz="1400" b="1" dirty="0">
              <a:solidFill>
                <a:schemeClr val="dk1"/>
              </a:solidFill>
              <a:latin typeface="Candara" pitchFamily="34" charset="0"/>
            </a:endParaRPr>
          </a:p>
          <a:p>
            <a:pPr>
              <a:defRPr/>
            </a:pPr>
            <a:endParaRPr lang="es-ES" sz="1400" b="1" dirty="0">
              <a:solidFill>
                <a:schemeClr val="dk1"/>
              </a:solidFill>
              <a:latin typeface="Candara" pitchFamily="34" charset="0"/>
            </a:endParaRPr>
          </a:p>
        </p:txBody>
      </p:sp>
      <p:sp>
        <p:nvSpPr>
          <p:cNvPr id="9" name="8 Rectángulo redondeado"/>
          <p:cNvSpPr/>
          <p:nvPr/>
        </p:nvSpPr>
        <p:spPr>
          <a:xfrm>
            <a:off x="6715140" y="4071942"/>
            <a:ext cx="2286016" cy="1285884"/>
          </a:xfrm>
          <a:prstGeom prst="roundRect">
            <a:avLst/>
          </a:prstGeom>
          <a:ln>
            <a:noFill/>
          </a:ln>
        </p:spPr>
        <p:style>
          <a:lnRef idx="2">
            <a:schemeClr val="accent1"/>
          </a:lnRef>
          <a:fillRef idx="1">
            <a:schemeClr val="lt1"/>
          </a:fillRef>
          <a:effectRef idx="0">
            <a:schemeClr val="accent1"/>
          </a:effectRef>
          <a:fontRef idx="minor">
            <a:schemeClr val="dk1"/>
          </a:fontRef>
        </p:style>
        <p:txBody>
          <a:bodyPr lIns="91430" tIns="45715" rIns="91430" bIns="45715" anchor="ctr"/>
          <a:lstStyle/>
          <a:p>
            <a:pPr>
              <a:defRPr/>
            </a:pPr>
            <a:r>
              <a:rPr lang="es-CO" sz="1400" b="1" dirty="0">
                <a:solidFill>
                  <a:schemeClr val="dk1"/>
                </a:solidFill>
                <a:latin typeface="Candara" pitchFamily="34" charset="0"/>
              </a:rPr>
              <a:t>Mantener la uniformidad del diseño del puesto de trabajo, ya que optimizando su uso se  mantendrán  limpios y en perfecto estado</a:t>
            </a:r>
            <a:endParaRPr lang="es-ES" sz="1400" b="1" dirty="0">
              <a:solidFill>
                <a:schemeClr val="dk1"/>
              </a:solidFill>
              <a:latin typeface="Candara" pitchFamily="34" charset="0"/>
            </a:endParaRPr>
          </a:p>
        </p:txBody>
      </p:sp>
      <p:sp>
        <p:nvSpPr>
          <p:cNvPr id="11" name="10 Flecha izquierda"/>
          <p:cNvSpPr/>
          <p:nvPr/>
        </p:nvSpPr>
        <p:spPr>
          <a:xfrm rot="19236066">
            <a:off x="2321431" y="4336632"/>
            <a:ext cx="486150" cy="285752"/>
          </a:xfrm>
          <a:prstGeom prst="leftArrow">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4"/>
          </a:lnRef>
          <a:fillRef idx="3">
            <a:schemeClr val="accent4"/>
          </a:fillRef>
          <a:effectRef idx="3">
            <a:schemeClr val="accent4"/>
          </a:effectRef>
          <a:fontRef idx="minor">
            <a:schemeClr val="lt1"/>
          </a:fontRef>
        </p:style>
        <p:txBody>
          <a:bodyPr lIns="91430" tIns="45715" rIns="91430" bIns="45715" anchor="ctr"/>
          <a:lstStyle/>
          <a:p>
            <a:pPr algn="ctr">
              <a:defRPr/>
            </a:pPr>
            <a:endParaRPr lang="es-ES" dirty="0"/>
          </a:p>
        </p:txBody>
      </p:sp>
      <p:sp>
        <p:nvSpPr>
          <p:cNvPr id="12" name="11 Flecha izquierda"/>
          <p:cNvSpPr/>
          <p:nvPr/>
        </p:nvSpPr>
        <p:spPr>
          <a:xfrm rot="2069630">
            <a:off x="2456035" y="3066313"/>
            <a:ext cx="486150" cy="285752"/>
          </a:xfrm>
          <a:prstGeom prst="leftArrow">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4"/>
          </a:lnRef>
          <a:fillRef idx="3">
            <a:schemeClr val="accent4"/>
          </a:fillRef>
          <a:effectRef idx="3">
            <a:schemeClr val="accent4"/>
          </a:effectRef>
          <a:fontRef idx="minor">
            <a:schemeClr val="lt1"/>
          </a:fontRef>
        </p:style>
        <p:txBody>
          <a:bodyPr lIns="91430" tIns="45715" rIns="91430" bIns="45715" anchor="ctr"/>
          <a:lstStyle/>
          <a:p>
            <a:pPr algn="ctr">
              <a:defRPr/>
            </a:pPr>
            <a:endParaRPr lang="es-ES" dirty="0"/>
          </a:p>
        </p:txBody>
      </p:sp>
      <p:sp>
        <p:nvSpPr>
          <p:cNvPr id="13" name="12 Flecha izquierda"/>
          <p:cNvSpPr/>
          <p:nvPr/>
        </p:nvSpPr>
        <p:spPr>
          <a:xfrm rot="12794122">
            <a:off x="6225154" y="4478106"/>
            <a:ext cx="513087" cy="246911"/>
          </a:xfrm>
          <a:prstGeom prst="leftArrow">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4"/>
          </a:lnRef>
          <a:fillRef idx="3">
            <a:schemeClr val="accent4"/>
          </a:fillRef>
          <a:effectRef idx="3">
            <a:schemeClr val="accent4"/>
          </a:effectRef>
          <a:fontRef idx="minor">
            <a:schemeClr val="lt1"/>
          </a:fontRef>
        </p:style>
        <p:txBody>
          <a:bodyPr lIns="91430" tIns="45715" rIns="91430" bIns="45715" anchor="ctr"/>
          <a:lstStyle/>
          <a:p>
            <a:pPr algn="ctr">
              <a:defRPr/>
            </a:pPr>
            <a:endParaRPr lang="es-ES" dirty="0"/>
          </a:p>
        </p:txBody>
      </p:sp>
      <p:sp>
        <p:nvSpPr>
          <p:cNvPr id="14" name="13 Flecha izquierda"/>
          <p:cNvSpPr/>
          <p:nvPr/>
        </p:nvSpPr>
        <p:spPr>
          <a:xfrm rot="8836413">
            <a:off x="6376267" y="3121732"/>
            <a:ext cx="513087" cy="218412"/>
          </a:xfrm>
          <a:prstGeom prst="leftArrow">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4"/>
          </a:lnRef>
          <a:fillRef idx="3">
            <a:schemeClr val="accent4"/>
          </a:fillRef>
          <a:effectRef idx="3">
            <a:schemeClr val="accent4"/>
          </a:effectRef>
          <a:fontRef idx="minor">
            <a:schemeClr val="lt1"/>
          </a:fontRef>
        </p:style>
        <p:txBody>
          <a:bodyPr lIns="91430" tIns="45715" rIns="91430" bIns="45715" anchor="ctr"/>
          <a:lstStyle/>
          <a:p>
            <a:pPr algn="ctr">
              <a:defRPr/>
            </a:pPr>
            <a:endParaRPr lang="es-ES" dirty="0"/>
          </a:p>
        </p:txBody>
      </p:sp>
      <p:pic>
        <p:nvPicPr>
          <p:cNvPr id="13313" name="Picture 1"/>
          <p:cNvPicPr>
            <a:picLocks noChangeAspect="1" noChangeArrowheads="1"/>
          </p:cNvPicPr>
          <p:nvPr/>
        </p:nvPicPr>
        <p:blipFill>
          <a:blip r:embed="rId2"/>
          <a:srcRect/>
          <a:stretch>
            <a:fillRect/>
          </a:stretch>
        </p:blipFill>
        <p:spPr bwMode="auto">
          <a:xfrm>
            <a:off x="3071802" y="3643314"/>
            <a:ext cx="3143272" cy="2091704"/>
          </a:xfrm>
          <a:prstGeom prst="rect">
            <a:avLst/>
          </a:prstGeom>
          <a:noFill/>
          <a:ln w="9525">
            <a:noFill/>
            <a:miter lim="800000"/>
            <a:headEnd/>
            <a:tailEnd/>
          </a:ln>
          <a:effectLst/>
        </p:spPr>
      </p:pic>
    </p:spTree>
    <p:extLst>
      <p:ext uri="{BB962C8B-B14F-4D97-AF65-F5344CB8AC3E}">
        <p14:creationId xmlns:p14="http://schemas.microsoft.com/office/powerpoint/2010/main" val="142106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redondeado"/>
          <p:cNvSpPr/>
          <p:nvPr/>
        </p:nvSpPr>
        <p:spPr>
          <a:xfrm>
            <a:off x="214282" y="3286124"/>
            <a:ext cx="2286000" cy="785813"/>
          </a:xfrm>
          <a:prstGeom prst="roundRect">
            <a:avLst/>
          </a:prstGeom>
          <a:ln>
            <a:noFill/>
          </a:ln>
        </p:spPr>
        <p:style>
          <a:lnRef idx="2">
            <a:schemeClr val="accent1"/>
          </a:lnRef>
          <a:fillRef idx="1">
            <a:schemeClr val="lt1"/>
          </a:fillRef>
          <a:effectRef idx="0">
            <a:schemeClr val="accent1"/>
          </a:effectRef>
          <a:fontRef idx="minor">
            <a:schemeClr val="dk1"/>
          </a:fontRef>
        </p:style>
        <p:txBody>
          <a:bodyPr lIns="91430" tIns="45715" rIns="91430" bIns="45715" anchor="ctr"/>
          <a:lstStyle/>
          <a:p>
            <a:pPr>
              <a:defRPr/>
            </a:pPr>
            <a:r>
              <a:rPr lang="es-MX" sz="1400" b="1" dirty="0">
                <a:solidFill>
                  <a:schemeClr val="dk1"/>
                </a:solidFill>
                <a:latin typeface="Candara" pitchFamily="34" charset="0"/>
              </a:rPr>
              <a:t>Utilizar los horarios establecidos  </a:t>
            </a:r>
            <a:endParaRPr lang="es-ES" sz="1400" b="1" dirty="0">
              <a:solidFill>
                <a:schemeClr val="dk1"/>
              </a:solidFill>
              <a:latin typeface="Candara" pitchFamily="34" charset="0"/>
            </a:endParaRPr>
          </a:p>
        </p:txBody>
      </p:sp>
      <p:sp>
        <p:nvSpPr>
          <p:cNvPr id="3" name="2 Elipse"/>
          <p:cNvSpPr/>
          <p:nvPr/>
        </p:nvSpPr>
        <p:spPr>
          <a:xfrm>
            <a:off x="2357422" y="500042"/>
            <a:ext cx="4429156" cy="1285884"/>
          </a:xfrm>
          <a:prstGeom prst="ellipse">
            <a:avLst/>
          </a:prstGeom>
          <a:noFill/>
          <a:ln>
            <a:noFill/>
          </a:ln>
        </p:spPr>
        <p:style>
          <a:lnRef idx="2">
            <a:schemeClr val="dk1">
              <a:shade val="50000"/>
            </a:schemeClr>
          </a:lnRef>
          <a:fillRef idx="1">
            <a:schemeClr val="dk1"/>
          </a:fillRef>
          <a:effectRef idx="0">
            <a:schemeClr val="dk1"/>
          </a:effectRef>
          <a:fontRef idx="minor">
            <a:schemeClr val="lt1"/>
          </a:fontRef>
        </p:style>
        <p:txBody>
          <a:bodyPr lIns="91430" tIns="45715" rIns="91430" bIns="45715" anchor="ctr"/>
          <a:lstStyle/>
          <a:p>
            <a:pPr algn="ctr">
              <a:defRPr/>
            </a:pPr>
            <a:r>
              <a:rPr lang="es-MX" b="1" dirty="0">
                <a:solidFill>
                  <a:schemeClr val="tx1"/>
                </a:solidFill>
              </a:rPr>
              <a:t>CONSUMO DE ALIMENTOS</a:t>
            </a:r>
            <a:endParaRPr lang="es-ES" b="1" dirty="0">
              <a:solidFill>
                <a:schemeClr val="tx1"/>
              </a:solidFill>
            </a:endParaRPr>
          </a:p>
        </p:txBody>
      </p:sp>
      <p:sp>
        <p:nvSpPr>
          <p:cNvPr id="7" name="6 Rectángulo redondeado"/>
          <p:cNvSpPr/>
          <p:nvPr/>
        </p:nvSpPr>
        <p:spPr>
          <a:xfrm>
            <a:off x="142860" y="2500306"/>
            <a:ext cx="2286000" cy="785813"/>
          </a:xfrm>
          <a:prstGeom prst="roundRect">
            <a:avLst/>
          </a:prstGeom>
          <a:ln>
            <a:noFill/>
          </a:ln>
        </p:spPr>
        <p:style>
          <a:lnRef idx="2">
            <a:schemeClr val="accent1"/>
          </a:lnRef>
          <a:fillRef idx="1">
            <a:schemeClr val="lt1"/>
          </a:fillRef>
          <a:effectRef idx="0">
            <a:schemeClr val="accent1"/>
          </a:effectRef>
          <a:fontRef idx="minor">
            <a:schemeClr val="dk1"/>
          </a:fontRef>
        </p:style>
        <p:txBody>
          <a:bodyPr lIns="91430" tIns="45715" rIns="91430" bIns="45715" anchor="ctr"/>
          <a:lstStyle/>
          <a:p>
            <a:pPr>
              <a:defRPr/>
            </a:pPr>
            <a:r>
              <a:rPr lang="es-MX" sz="1400" b="1" dirty="0">
                <a:solidFill>
                  <a:schemeClr val="dk1"/>
                </a:solidFill>
                <a:latin typeface="Candara" pitchFamily="34" charset="0"/>
              </a:rPr>
              <a:t>Consumir los alimentos en el sitio designado para tal fin</a:t>
            </a:r>
            <a:endParaRPr lang="es-ES" sz="1400" b="1" dirty="0">
              <a:solidFill>
                <a:schemeClr val="dk1"/>
              </a:solidFill>
              <a:latin typeface="Candara" pitchFamily="34" charset="0"/>
            </a:endParaRPr>
          </a:p>
        </p:txBody>
      </p:sp>
      <p:sp>
        <p:nvSpPr>
          <p:cNvPr id="8" name="7 Rectángulo redondeado"/>
          <p:cNvSpPr/>
          <p:nvPr/>
        </p:nvSpPr>
        <p:spPr>
          <a:xfrm>
            <a:off x="214298" y="4714884"/>
            <a:ext cx="2286000" cy="785813"/>
          </a:xfrm>
          <a:prstGeom prst="roundRect">
            <a:avLst/>
          </a:prstGeom>
          <a:ln>
            <a:noFill/>
          </a:ln>
        </p:spPr>
        <p:style>
          <a:lnRef idx="2">
            <a:schemeClr val="accent1"/>
          </a:lnRef>
          <a:fillRef idx="1">
            <a:schemeClr val="lt1"/>
          </a:fillRef>
          <a:effectRef idx="0">
            <a:schemeClr val="accent1"/>
          </a:effectRef>
          <a:fontRef idx="minor">
            <a:schemeClr val="dk1"/>
          </a:fontRef>
        </p:style>
        <p:txBody>
          <a:bodyPr lIns="91430" tIns="45715" rIns="91430" bIns="45715" anchor="ctr"/>
          <a:lstStyle/>
          <a:p>
            <a:pPr>
              <a:defRPr/>
            </a:pPr>
            <a:r>
              <a:rPr lang="es-MX" sz="1400" b="1" dirty="0">
                <a:solidFill>
                  <a:schemeClr val="dk1"/>
                </a:solidFill>
                <a:latin typeface="Candara" pitchFamily="34" charset="0"/>
              </a:rPr>
              <a:t>Depositar los residuos en los sitios establecidos</a:t>
            </a:r>
            <a:endParaRPr lang="es-ES" sz="1400" b="1" dirty="0">
              <a:solidFill>
                <a:schemeClr val="dk1"/>
              </a:solidFill>
              <a:latin typeface="Candara" pitchFamily="34" charset="0"/>
            </a:endParaRPr>
          </a:p>
        </p:txBody>
      </p:sp>
      <p:sp>
        <p:nvSpPr>
          <p:cNvPr id="10" name="9 Flecha izquierda"/>
          <p:cNvSpPr/>
          <p:nvPr/>
        </p:nvSpPr>
        <p:spPr>
          <a:xfrm rot="19200199">
            <a:off x="2469174" y="3366436"/>
            <a:ext cx="340677" cy="249426"/>
          </a:xfrm>
          <a:prstGeom prst="leftArrow">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4"/>
          </a:lnRef>
          <a:fillRef idx="3">
            <a:schemeClr val="accent4"/>
          </a:fillRef>
          <a:effectRef idx="3">
            <a:schemeClr val="accent4"/>
          </a:effectRef>
          <a:fontRef idx="minor">
            <a:schemeClr val="lt1"/>
          </a:fontRef>
        </p:style>
        <p:txBody>
          <a:bodyPr lIns="91430" tIns="45715" rIns="91430" bIns="45715" anchor="ctr"/>
          <a:lstStyle/>
          <a:p>
            <a:pPr algn="ctr">
              <a:defRPr/>
            </a:pPr>
            <a:endParaRPr lang="es-ES" dirty="0"/>
          </a:p>
        </p:txBody>
      </p:sp>
      <p:sp>
        <p:nvSpPr>
          <p:cNvPr id="12" name="11 Rectángulo redondeado"/>
          <p:cNvSpPr/>
          <p:nvPr/>
        </p:nvSpPr>
        <p:spPr>
          <a:xfrm>
            <a:off x="214282" y="4000504"/>
            <a:ext cx="2500330" cy="785812"/>
          </a:xfrm>
          <a:prstGeom prst="roundRect">
            <a:avLst/>
          </a:prstGeom>
          <a:ln>
            <a:noFill/>
          </a:ln>
        </p:spPr>
        <p:style>
          <a:lnRef idx="2">
            <a:schemeClr val="accent1"/>
          </a:lnRef>
          <a:fillRef idx="1">
            <a:schemeClr val="lt1"/>
          </a:fillRef>
          <a:effectRef idx="0">
            <a:schemeClr val="accent1"/>
          </a:effectRef>
          <a:fontRef idx="minor">
            <a:schemeClr val="dk1"/>
          </a:fontRef>
        </p:style>
        <p:txBody>
          <a:bodyPr lIns="91430" tIns="45715" rIns="91430" bIns="45715" anchor="ctr"/>
          <a:lstStyle/>
          <a:p>
            <a:pPr>
              <a:defRPr/>
            </a:pPr>
            <a:r>
              <a:rPr lang="es-MX" sz="1400" b="1" dirty="0">
                <a:solidFill>
                  <a:schemeClr val="dk1"/>
                </a:solidFill>
                <a:latin typeface="Candara" pitchFamily="34" charset="0"/>
              </a:rPr>
              <a:t>Ser moderado con el tiempo de uso del microondas y del espacio en la cafetería</a:t>
            </a:r>
            <a:endParaRPr lang="es-ES" sz="1400" b="1" dirty="0">
              <a:solidFill>
                <a:schemeClr val="dk1"/>
              </a:solidFill>
              <a:latin typeface="Candara" pitchFamily="34" charset="0"/>
            </a:endParaRPr>
          </a:p>
        </p:txBody>
      </p:sp>
      <p:sp>
        <p:nvSpPr>
          <p:cNvPr id="13" name="12 Rectángulo redondeado"/>
          <p:cNvSpPr/>
          <p:nvPr/>
        </p:nvSpPr>
        <p:spPr>
          <a:xfrm>
            <a:off x="2857488" y="2270602"/>
            <a:ext cx="3286148" cy="3230100"/>
          </a:xfrm>
          <a:prstGeom prst="roundRect">
            <a:avLst/>
          </a:prstGeom>
          <a:ln>
            <a:noFill/>
          </a:ln>
        </p:spPr>
        <p:style>
          <a:lnRef idx="2">
            <a:schemeClr val="accent1"/>
          </a:lnRef>
          <a:fillRef idx="1">
            <a:schemeClr val="lt1"/>
          </a:fillRef>
          <a:effectRef idx="0">
            <a:schemeClr val="accent1"/>
          </a:effectRef>
          <a:fontRef idx="minor">
            <a:schemeClr val="dk1"/>
          </a:fontRef>
        </p:style>
        <p:txBody>
          <a:bodyPr lIns="91430" tIns="45715" rIns="91430" bIns="45715" anchor="ctr"/>
          <a:lstStyle/>
          <a:p>
            <a:pPr algn="just">
              <a:defRPr/>
            </a:pPr>
            <a:r>
              <a:rPr lang="es-ES" sz="1400" b="1" dirty="0">
                <a:solidFill>
                  <a:schemeClr val="dk1"/>
                </a:solidFill>
                <a:latin typeface="Candara" pitchFamily="34" charset="0"/>
              </a:rPr>
              <a:t>Comer es un acto natural y necesario para mantener un estado de salud adecuado, cada uno tiene sus tiempos y sus gustos, por tanto se debe aprovechar el tiempo que se facilita para tal fin , por este motivo está prohibido comer dentro de la oficina, los olores de los alimentos se concentran y no son tolerados por todos, además se corre el riesgo de derramar líquidos o comida sobre el computador y los papeles, con lo cual, se entorpecerá nuestra labor.</a:t>
            </a:r>
          </a:p>
        </p:txBody>
      </p:sp>
      <p:sp>
        <p:nvSpPr>
          <p:cNvPr id="17" name="16 Flecha izquierda"/>
          <p:cNvSpPr/>
          <p:nvPr/>
        </p:nvSpPr>
        <p:spPr>
          <a:xfrm rot="1896806">
            <a:off x="2397518" y="2571088"/>
            <a:ext cx="340677" cy="249426"/>
          </a:xfrm>
          <a:prstGeom prst="leftArrow">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4"/>
          </a:lnRef>
          <a:fillRef idx="3">
            <a:schemeClr val="accent4"/>
          </a:fillRef>
          <a:effectRef idx="3">
            <a:schemeClr val="accent4"/>
          </a:effectRef>
          <a:fontRef idx="minor">
            <a:schemeClr val="lt1"/>
          </a:fontRef>
        </p:style>
        <p:txBody>
          <a:bodyPr lIns="91430" tIns="45715" rIns="91430" bIns="45715" anchor="ctr"/>
          <a:lstStyle/>
          <a:p>
            <a:pPr algn="ctr">
              <a:defRPr/>
            </a:pPr>
            <a:endParaRPr lang="es-ES" dirty="0"/>
          </a:p>
        </p:txBody>
      </p:sp>
      <p:sp>
        <p:nvSpPr>
          <p:cNvPr id="14" name="13 Flecha izquierda"/>
          <p:cNvSpPr/>
          <p:nvPr/>
        </p:nvSpPr>
        <p:spPr>
          <a:xfrm rot="19200199">
            <a:off x="2469172" y="4938073"/>
            <a:ext cx="340677" cy="249426"/>
          </a:xfrm>
          <a:prstGeom prst="leftArrow">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4"/>
          </a:lnRef>
          <a:fillRef idx="3">
            <a:schemeClr val="accent4"/>
          </a:fillRef>
          <a:effectRef idx="3">
            <a:schemeClr val="accent4"/>
          </a:effectRef>
          <a:fontRef idx="minor">
            <a:schemeClr val="lt1"/>
          </a:fontRef>
        </p:style>
        <p:txBody>
          <a:bodyPr lIns="91430" tIns="45715" rIns="91430" bIns="45715" anchor="ctr"/>
          <a:lstStyle/>
          <a:p>
            <a:pPr algn="ctr">
              <a:defRPr/>
            </a:pPr>
            <a:endParaRPr lang="es-ES" dirty="0"/>
          </a:p>
        </p:txBody>
      </p:sp>
      <p:sp>
        <p:nvSpPr>
          <p:cNvPr id="15" name="14 Flecha izquierda"/>
          <p:cNvSpPr/>
          <p:nvPr/>
        </p:nvSpPr>
        <p:spPr>
          <a:xfrm rot="19200199">
            <a:off x="2540611" y="4152253"/>
            <a:ext cx="340677" cy="249426"/>
          </a:xfrm>
          <a:prstGeom prst="leftArrow">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4"/>
          </a:lnRef>
          <a:fillRef idx="3">
            <a:schemeClr val="accent4"/>
          </a:fillRef>
          <a:effectRef idx="3">
            <a:schemeClr val="accent4"/>
          </a:effectRef>
          <a:fontRef idx="minor">
            <a:schemeClr val="lt1"/>
          </a:fontRef>
        </p:style>
        <p:txBody>
          <a:bodyPr lIns="91430" tIns="45715" rIns="91430" bIns="45715" anchor="ctr"/>
          <a:lstStyle/>
          <a:p>
            <a:pPr algn="ctr">
              <a:defRPr/>
            </a:pPr>
            <a:endParaRPr lang="es-ES" dirty="0"/>
          </a:p>
        </p:txBody>
      </p:sp>
      <p:pic>
        <p:nvPicPr>
          <p:cNvPr id="12290" name="Picture 2" descr="http://t2.gstatic.com/images?q=tbn:ANd9GcRDSBRGweOerucssktOeHHA-5oYbgsufkZmK-Tkkeadg5td-TX-"/>
          <p:cNvPicPr>
            <a:picLocks noChangeAspect="1" noChangeArrowheads="1"/>
          </p:cNvPicPr>
          <p:nvPr/>
        </p:nvPicPr>
        <p:blipFill>
          <a:blip r:embed="rId2"/>
          <a:srcRect/>
          <a:stretch>
            <a:fillRect/>
          </a:stretch>
        </p:blipFill>
        <p:spPr bwMode="auto">
          <a:xfrm>
            <a:off x="6215074" y="3071810"/>
            <a:ext cx="2571750" cy="17716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8875565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Elipse"/>
          <p:cNvSpPr/>
          <p:nvPr/>
        </p:nvSpPr>
        <p:spPr>
          <a:xfrm>
            <a:off x="2123728" y="214290"/>
            <a:ext cx="4734288" cy="1285884"/>
          </a:xfrm>
          <a:prstGeom prst="ellipse">
            <a:avLst/>
          </a:prstGeom>
          <a:noFill/>
          <a:ln>
            <a:noFill/>
          </a:ln>
        </p:spPr>
        <p:style>
          <a:lnRef idx="2">
            <a:schemeClr val="dk1">
              <a:shade val="50000"/>
            </a:schemeClr>
          </a:lnRef>
          <a:fillRef idx="1">
            <a:schemeClr val="dk1"/>
          </a:fillRef>
          <a:effectRef idx="0">
            <a:schemeClr val="dk1"/>
          </a:effectRef>
          <a:fontRef idx="minor">
            <a:schemeClr val="lt1"/>
          </a:fontRef>
        </p:style>
        <p:txBody>
          <a:bodyPr lIns="91430" tIns="45715" rIns="91430" bIns="45715" anchor="ctr"/>
          <a:lstStyle/>
          <a:p>
            <a:pPr algn="ctr">
              <a:defRPr/>
            </a:pPr>
            <a:r>
              <a:rPr lang="es-MX" b="1" dirty="0">
                <a:solidFill>
                  <a:schemeClr val="tx1"/>
                </a:solidFill>
              </a:rPr>
              <a:t>PREVENCIÓN Y CONTROL DE SUSTANCIAS PSICOACTIVAS </a:t>
            </a:r>
            <a:endParaRPr lang="es-ES" b="1" dirty="0">
              <a:solidFill>
                <a:schemeClr val="tx1"/>
              </a:solidFill>
            </a:endParaRPr>
          </a:p>
        </p:txBody>
      </p:sp>
      <p:sp>
        <p:nvSpPr>
          <p:cNvPr id="6" name="5 Rectángulo redondeado"/>
          <p:cNvSpPr/>
          <p:nvPr/>
        </p:nvSpPr>
        <p:spPr>
          <a:xfrm>
            <a:off x="285720" y="2143116"/>
            <a:ext cx="2177341" cy="707540"/>
          </a:xfrm>
          <a:prstGeom prst="roundRect">
            <a:avLst/>
          </a:prstGeom>
          <a:ln>
            <a:noFill/>
          </a:ln>
        </p:spPr>
        <p:style>
          <a:lnRef idx="2">
            <a:schemeClr val="accent1"/>
          </a:lnRef>
          <a:fillRef idx="1">
            <a:schemeClr val="lt1"/>
          </a:fillRef>
          <a:effectRef idx="0">
            <a:schemeClr val="accent1"/>
          </a:effectRef>
          <a:fontRef idx="minor">
            <a:schemeClr val="dk1"/>
          </a:fontRef>
        </p:style>
        <p:txBody>
          <a:bodyPr lIns="91430" tIns="45715" rIns="91430" bIns="45715" anchor="ctr"/>
          <a:lstStyle/>
          <a:p>
            <a:pPr>
              <a:defRPr/>
            </a:pPr>
            <a:r>
              <a:rPr lang="es-MX" sz="1400" b="1" dirty="0">
                <a:solidFill>
                  <a:schemeClr val="dk1"/>
                </a:solidFill>
                <a:latin typeface="Candara" pitchFamily="34" charset="0"/>
              </a:rPr>
              <a:t>Todos los espacios del Edificio son  libres de humo</a:t>
            </a:r>
            <a:endParaRPr lang="es-ES" sz="1400" b="1" dirty="0">
              <a:solidFill>
                <a:schemeClr val="dk1"/>
              </a:solidFill>
              <a:latin typeface="Candara" pitchFamily="34" charset="0"/>
            </a:endParaRPr>
          </a:p>
        </p:txBody>
      </p:sp>
      <p:sp>
        <p:nvSpPr>
          <p:cNvPr id="10" name="9 Rectángulo redondeado"/>
          <p:cNvSpPr/>
          <p:nvPr/>
        </p:nvSpPr>
        <p:spPr>
          <a:xfrm>
            <a:off x="285720" y="3857628"/>
            <a:ext cx="2016224" cy="731342"/>
          </a:xfrm>
          <a:prstGeom prst="roundRect">
            <a:avLst/>
          </a:prstGeom>
          <a:ln>
            <a:noFill/>
          </a:ln>
        </p:spPr>
        <p:style>
          <a:lnRef idx="2">
            <a:schemeClr val="accent1"/>
          </a:lnRef>
          <a:fillRef idx="1">
            <a:schemeClr val="lt1"/>
          </a:fillRef>
          <a:effectRef idx="0">
            <a:schemeClr val="accent1"/>
          </a:effectRef>
          <a:fontRef idx="minor">
            <a:schemeClr val="dk1"/>
          </a:fontRef>
        </p:style>
        <p:txBody>
          <a:bodyPr lIns="91430" tIns="45715" rIns="91430" bIns="45715" anchor="ctr"/>
          <a:lstStyle/>
          <a:p>
            <a:pPr>
              <a:defRPr/>
            </a:pPr>
            <a:r>
              <a:rPr lang="es-MX" sz="1400" b="1" dirty="0">
                <a:solidFill>
                  <a:schemeClr val="dk1"/>
                </a:solidFill>
                <a:latin typeface="Candara" pitchFamily="34" charset="0"/>
              </a:rPr>
              <a:t>No fumar dentro de las instalaciones de la entidad.</a:t>
            </a:r>
            <a:endParaRPr lang="es-ES" sz="1400" b="1" dirty="0">
              <a:solidFill>
                <a:schemeClr val="dk1"/>
              </a:solidFill>
              <a:latin typeface="Candara" pitchFamily="34" charset="0"/>
            </a:endParaRPr>
          </a:p>
        </p:txBody>
      </p:sp>
      <p:sp>
        <p:nvSpPr>
          <p:cNvPr id="12" name="11 Rectángulo redondeado"/>
          <p:cNvSpPr/>
          <p:nvPr/>
        </p:nvSpPr>
        <p:spPr>
          <a:xfrm>
            <a:off x="5143504" y="4143380"/>
            <a:ext cx="3643338" cy="1080120"/>
          </a:xfrm>
          <a:prstGeom prst="roundRect">
            <a:avLst/>
          </a:prstGeom>
          <a:ln>
            <a:noFill/>
          </a:ln>
        </p:spPr>
        <p:style>
          <a:lnRef idx="2">
            <a:schemeClr val="accent1"/>
          </a:lnRef>
          <a:fillRef idx="1">
            <a:schemeClr val="lt1"/>
          </a:fillRef>
          <a:effectRef idx="0">
            <a:schemeClr val="accent1"/>
          </a:effectRef>
          <a:fontRef idx="minor">
            <a:schemeClr val="dk1"/>
          </a:fontRef>
        </p:style>
        <p:txBody>
          <a:bodyPr lIns="91430" tIns="45715" rIns="91430" bIns="45715" anchor="ctr"/>
          <a:lstStyle/>
          <a:p>
            <a:pPr>
              <a:defRPr/>
            </a:pPr>
            <a:r>
              <a:rPr lang="es-MX" sz="1400" b="1" dirty="0">
                <a:solidFill>
                  <a:schemeClr val="dk1"/>
                </a:solidFill>
                <a:latin typeface="Candara" pitchFamily="34" charset="0"/>
              </a:rPr>
              <a:t>No asistir al sitio de trabajo bajo los efectos del consumo de alcohol y/o sustancias psicoactivas</a:t>
            </a:r>
            <a:endParaRPr lang="es-ES" sz="1400" b="1" dirty="0">
              <a:solidFill>
                <a:schemeClr val="dk1"/>
              </a:solidFill>
              <a:latin typeface="Candara" pitchFamily="34" charset="0"/>
            </a:endParaRPr>
          </a:p>
        </p:txBody>
      </p:sp>
      <p:sp>
        <p:nvSpPr>
          <p:cNvPr id="13" name="12 Rectángulo redondeado"/>
          <p:cNvSpPr/>
          <p:nvPr/>
        </p:nvSpPr>
        <p:spPr>
          <a:xfrm>
            <a:off x="2857488" y="1643050"/>
            <a:ext cx="5715040" cy="2571750"/>
          </a:xfrm>
          <a:prstGeom prst="roundRect">
            <a:avLst/>
          </a:prstGeom>
          <a:ln>
            <a:noFill/>
          </a:ln>
        </p:spPr>
        <p:style>
          <a:lnRef idx="2">
            <a:schemeClr val="accent1"/>
          </a:lnRef>
          <a:fillRef idx="1">
            <a:schemeClr val="lt1"/>
          </a:fillRef>
          <a:effectRef idx="0">
            <a:schemeClr val="accent1"/>
          </a:effectRef>
          <a:fontRef idx="minor">
            <a:schemeClr val="dk1"/>
          </a:fontRef>
        </p:style>
        <p:txBody>
          <a:bodyPr lIns="91430" tIns="45715" rIns="91430" bIns="45715" anchor="t"/>
          <a:lstStyle/>
          <a:p>
            <a:pPr>
              <a:defRPr/>
            </a:pPr>
            <a:r>
              <a:rPr lang="es-MX" sz="1400" b="1" dirty="0">
                <a:solidFill>
                  <a:schemeClr val="dk1"/>
                </a:solidFill>
                <a:latin typeface="Candara" pitchFamily="34" charset="0"/>
              </a:rPr>
              <a:t>El consumo de sustancias psicoactivas, entre las que se encuentran el alcohol y drogas tales como: Anfetaminas, alucinógenos,  canabinoides, cocaína, opiáceos, sedantes, etc., es una condición que de presentarse en lugares de trabajo, afecta el ambiente laboral, agrava los riesgos ocupacionales, atenta contra la salud y la seguridad, constituyéndose en amenaza para la integridad física y mental de la población trabajadora en general (Resolución 03478)</a:t>
            </a:r>
            <a:endParaRPr lang="es-ES" sz="1400" b="1" dirty="0">
              <a:solidFill>
                <a:schemeClr val="dk1"/>
              </a:solidFill>
              <a:latin typeface="Candara" pitchFamily="34" charset="0"/>
            </a:endParaRPr>
          </a:p>
        </p:txBody>
      </p:sp>
      <p:sp>
        <p:nvSpPr>
          <p:cNvPr id="16" name="15 Flecha izquierda"/>
          <p:cNvSpPr/>
          <p:nvPr/>
        </p:nvSpPr>
        <p:spPr>
          <a:xfrm rot="1885237">
            <a:off x="2465498" y="2630007"/>
            <a:ext cx="285660" cy="220913"/>
          </a:xfrm>
          <a:prstGeom prst="leftArrow">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4"/>
          </a:lnRef>
          <a:fillRef idx="3">
            <a:schemeClr val="accent4"/>
          </a:fillRef>
          <a:effectRef idx="3">
            <a:schemeClr val="accent4"/>
          </a:effectRef>
          <a:fontRef idx="minor">
            <a:schemeClr val="lt1"/>
          </a:fontRef>
        </p:style>
        <p:txBody>
          <a:bodyPr lIns="91430" tIns="45715" rIns="91430" bIns="45715" anchor="ctr"/>
          <a:lstStyle/>
          <a:p>
            <a:pPr algn="ctr">
              <a:defRPr/>
            </a:pPr>
            <a:endParaRPr lang="es-ES" dirty="0"/>
          </a:p>
        </p:txBody>
      </p:sp>
      <p:sp>
        <p:nvSpPr>
          <p:cNvPr id="17" name="16 Flecha izquierda"/>
          <p:cNvSpPr/>
          <p:nvPr/>
        </p:nvSpPr>
        <p:spPr>
          <a:xfrm rot="13150117">
            <a:off x="6319968" y="3659605"/>
            <a:ext cx="361210" cy="234450"/>
          </a:xfrm>
          <a:prstGeom prst="leftArrow">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4"/>
          </a:lnRef>
          <a:fillRef idx="3">
            <a:schemeClr val="accent4"/>
          </a:fillRef>
          <a:effectRef idx="3">
            <a:schemeClr val="accent4"/>
          </a:effectRef>
          <a:fontRef idx="minor">
            <a:schemeClr val="lt1"/>
          </a:fontRef>
        </p:style>
        <p:txBody>
          <a:bodyPr lIns="91430" tIns="45715" rIns="91430" bIns="45715" anchor="ctr"/>
          <a:lstStyle/>
          <a:p>
            <a:pPr algn="ctr">
              <a:defRPr/>
            </a:pPr>
            <a:endParaRPr lang="es-ES" dirty="0"/>
          </a:p>
        </p:txBody>
      </p:sp>
      <p:sp>
        <p:nvSpPr>
          <p:cNvPr id="19" name="18 Flecha izquierda"/>
          <p:cNvSpPr/>
          <p:nvPr/>
        </p:nvSpPr>
        <p:spPr>
          <a:xfrm rot="18510577">
            <a:off x="2604271" y="3999149"/>
            <a:ext cx="285660" cy="220913"/>
          </a:xfrm>
          <a:prstGeom prst="leftArrow">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4"/>
          </a:lnRef>
          <a:fillRef idx="3">
            <a:schemeClr val="accent4"/>
          </a:fillRef>
          <a:effectRef idx="3">
            <a:schemeClr val="accent4"/>
          </a:effectRef>
          <a:fontRef idx="minor">
            <a:schemeClr val="lt1"/>
          </a:fontRef>
        </p:style>
        <p:txBody>
          <a:bodyPr lIns="91430" tIns="45715" rIns="91430" bIns="45715" anchor="ctr"/>
          <a:lstStyle/>
          <a:p>
            <a:pPr algn="ctr">
              <a:defRPr/>
            </a:pPr>
            <a:endParaRPr lang="es-ES" dirty="0"/>
          </a:p>
        </p:txBody>
      </p:sp>
      <p:pic>
        <p:nvPicPr>
          <p:cNvPr id="11266" name="Picture 2" descr="http://t0.gstatic.com/images?q=tbn:ANd9GcRY5Feu3_ULDT2DLXqyjQDCydX96up1seyCIolV1jpK-Om-K9Vn"/>
          <p:cNvPicPr>
            <a:picLocks noChangeAspect="1" noChangeArrowheads="1"/>
          </p:cNvPicPr>
          <p:nvPr/>
        </p:nvPicPr>
        <p:blipFill>
          <a:blip r:embed="rId2"/>
          <a:srcRect/>
          <a:stretch>
            <a:fillRect/>
          </a:stretch>
        </p:blipFill>
        <p:spPr bwMode="auto">
          <a:xfrm>
            <a:off x="3286116" y="3643314"/>
            <a:ext cx="1643074" cy="2293457"/>
          </a:xfrm>
          <a:prstGeom prst="rect">
            <a:avLst/>
          </a:prstGeom>
          <a:noFill/>
        </p:spPr>
      </p:pic>
    </p:spTree>
    <p:extLst>
      <p:ext uri="{BB962C8B-B14F-4D97-AF65-F5344CB8AC3E}">
        <p14:creationId xmlns:p14="http://schemas.microsoft.com/office/powerpoint/2010/main" val="4287829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Elipse"/>
          <p:cNvSpPr/>
          <p:nvPr/>
        </p:nvSpPr>
        <p:spPr>
          <a:xfrm>
            <a:off x="2428860" y="214290"/>
            <a:ext cx="4429156" cy="1285884"/>
          </a:xfrm>
          <a:prstGeom prst="ellipse">
            <a:avLst/>
          </a:prstGeom>
          <a:noFill/>
          <a:ln>
            <a:noFill/>
          </a:ln>
        </p:spPr>
        <p:style>
          <a:lnRef idx="2">
            <a:schemeClr val="dk1">
              <a:shade val="50000"/>
            </a:schemeClr>
          </a:lnRef>
          <a:fillRef idx="1">
            <a:schemeClr val="dk1"/>
          </a:fillRef>
          <a:effectRef idx="0">
            <a:schemeClr val="dk1"/>
          </a:effectRef>
          <a:fontRef idx="minor">
            <a:schemeClr val="lt1"/>
          </a:fontRef>
        </p:style>
        <p:txBody>
          <a:bodyPr lIns="91430" tIns="45715" rIns="91430" bIns="45715" anchor="ctr"/>
          <a:lstStyle/>
          <a:p>
            <a:pPr algn="ctr">
              <a:defRPr/>
            </a:pPr>
            <a:r>
              <a:rPr lang="es-MX" b="1" dirty="0">
                <a:solidFill>
                  <a:schemeClr val="tx1"/>
                </a:solidFill>
              </a:rPr>
              <a:t>PREVENCIÓN DEL ACOSO LABORAL</a:t>
            </a:r>
            <a:endParaRPr lang="es-ES" b="1" dirty="0">
              <a:solidFill>
                <a:schemeClr val="tx1"/>
              </a:solidFill>
            </a:endParaRPr>
          </a:p>
        </p:txBody>
      </p:sp>
      <p:sp>
        <p:nvSpPr>
          <p:cNvPr id="4" name="3 Rectángulo redondeado"/>
          <p:cNvSpPr/>
          <p:nvPr/>
        </p:nvSpPr>
        <p:spPr>
          <a:xfrm>
            <a:off x="971600" y="1628801"/>
            <a:ext cx="7272808" cy="792088"/>
          </a:xfrm>
          <a:prstGeom prst="roundRect">
            <a:avLst/>
          </a:prstGeom>
          <a:ln>
            <a:noFill/>
          </a:ln>
        </p:spPr>
        <p:style>
          <a:lnRef idx="2">
            <a:schemeClr val="accent1"/>
          </a:lnRef>
          <a:fillRef idx="1">
            <a:schemeClr val="lt1"/>
          </a:fillRef>
          <a:effectRef idx="0">
            <a:schemeClr val="accent1"/>
          </a:effectRef>
          <a:fontRef idx="minor">
            <a:schemeClr val="dk1"/>
          </a:fontRef>
        </p:style>
        <p:txBody>
          <a:bodyPr lIns="91430" tIns="45715" rIns="91430" bIns="45715" anchor="ctr"/>
          <a:lstStyle/>
          <a:p>
            <a:pPr algn="just">
              <a:tabLst>
                <a:tab pos="342865" algn="l"/>
                <a:tab pos="717475" algn="l"/>
                <a:tab pos="1436539" algn="l"/>
                <a:tab pos="2155602" algn="l"/>
                <a:tab pos="2874665" algn="l"/>
                <a:tab pos="3593727" algn="l"/>
                <a:tab pos="4312791" algn="l"/>
                <a:tab pos="5031853" algn="l"/>
                <a:tab pos="5750917" algn="l"/>
                <a:tab pos="6469979" algn="l"/>
                <a:tab pos="7189042" algn="l"/>
                <a:tab pos="7908105" algn="l"/>
                <a:tab pos="8627169" algn="l"/>
                <a:tab pos="9346231" algn="l"/>
                <a:tab pos="10065294" algn="l"/>
                <a:tab pos="10784357" algn="l"/>
              </a:tabLst>
              <a:defRPr/>
            </a:pPr>
            <a:endParaRPr lang="en-US" sz="1400" b="1" dirty="0">
              <a:solidFill>
                <a:schemeClr val="dk1"/>
              </a:solidFill>
              <a:latin typeface="Candara" pitchFamily="34" charset="0"/>
            </a:endParaRPr>
          </a:p>
          <a:p>
            <a:pPr algn="just">
              <a:tabLst>
                <a:tab pos="342865" algn="l"/>
                <a:tab pos="717475" algn="l"/>
                <a:tab pos="1436539" algn="l"/>
                <a:tab pos="2155602" algn="l"/>
                <a:tab pos="2874665" algn="l"/>
                <a:tab pos="3593727" algn="l"/>
                <a:tab pos="4312791" algn="l"/>
                <a:tab pos="5031853" algn="l"/>
                <a:tab pos="5750917" algn="l"/>
                <a:tab pos="6469979" algn="l"/>
                <a:tab pos="7189042" algn="l"/>
                <a:tab pos="7908105" algn="l"/>
                <a:tab pos="8627169" algn="l"/>
                <a:tab pos="9346231" algn="l"/>
                <a:tab pos="10065294" algn="l"/>
                <a:tab pos="10784357" algn="l"/>
              </a:tabLst>
              <a:defRPr/>
            </a:pPr>
            <a:endParaRPr lang="en-US" sz="1400" b="1" dirty="0">
              <a:solidFill>
                <a:schemeClr val="dk1"/>
              </a:solidFill>
              <a:latin typeface="Candara" pitchFamily="34" charset="0"/>
            </a:endParaRPr>
          </a:p>
          <a:p>
            <a:pPr algn="just">
              <a:tabLst>
                <a:tab pos="342865" algn="l"/>
                <a:tab pos="717475" algn="l"/>
                <a:tab pos="1436539" algn="l"/>
                <a:tab pos="2155602" algn="l"/>
                <a:tab pos="2874665" algn="l"/>
                <a:tab pos="3593727" algn="l"/>
                <a:tab pos="4312791" algn="l"/>
                <a:tab pos="5031853" algn="l"/>
                <a:tab pos="5750917" algn="l"/>
                <a:tab pos="6469979" algn="l"/>
                <a:tab pos="7189042" algn="l"/>
                <a:tab pos="7908105" algn="l"/>
                <a:tab pos="8627169" algn="l"/>
                <a:tab pos="9346231" algn="l"/>
                <a:tab pos="10065294" algn="l"/>
                <a:tab pos="10784357" algn="l"/>
              </a:tabLst>
              <a:defRPr/>
            </a:pPr>
            <a:endParaRPr lang="en-US" sz="1400" b="1" dirty="0">
              <a:solidFill>
                <a:schemeClr val="dk1"/>
              </a:solidFill>
              <a:latin typeface="Candara" pitchFamily="34" charset="0"/>
            </a:endParaRPr>
          </a:p>
          <a:p>
            <a:pPr algn="just">
              <a:tabLst>
                <a:tab pos="342865" algn="l"/>
                <a:tab pos="717475" algn="l"/>
                <a:tab pos="1436539" algn="l"/>
                <a:tab pos="2155602" algn="l"/>
                <a:tab pos="2874665" algn="l"/>
                <a:tab pos="3593727" algn="l"/>
                <a:tab pos="4312791" algn="l"/>
                <a:tab pos="5031853" algn="l"/>
                <a:tab pos="5750917" algn="l"/>
                <a:tab pos="6469979" algn="l"/>
                <a:tab pos="7189042" algn="l"/>
                <a:tab pos="7908105" algn="l"/>
                <a:tab pos="8627169" algn="l"/>
                <a:tab pos="9346231" algn="l"/>
                <a:tab pos="10065294" algn="l"/>
                <a:tab pos="10784357" algn="l"/>
              </a:tabLst>
              <a:defRPr/>
            </a:pPr>
            <a:endParaRPr lang="en-US" sz="1400" b="1" dirty="0">
              <a:solidFill>
                <a:schemeClr val="dk1"/>
              </a:solidFill>
              <a:latin typeface="Candara" pitchFamily="34" charset="0"/>
            </a:endParaRPr>
          </a:p>
          <a:p>
            <a:pPr algn="just">
              <a:tabLst>
                <a:tab pos="342865" algn="l"/>
                <a:tab pos="717475" algn="l"/>
                <a:tab pos="1436539" algn="l"/>
                <a:tab pos="2155602" algn="l"/>
                <a:tab pos="2874665" algn="l"/>
                <a:tab pos="3593727" algn="l"/>
                <a:tab pos="4312791" algn="l"/>
                <a:tab pos="5031853" algn="l"/>
                <a:tab pos="5750917" algn="l"/>
                <a:tab pos="6469979" algn="l"/>
                <a:tab pos="7189042" algn="l"/>
                <a:tab pos="7908105" algn="l"/>
                <a:tab pos="8627169" algn="l"/>
                <a:tab pos="9346231" algn="l"/>
                <a:tab pos="10065294" algn="l"/>
                <a:tab pos="10784357" algn="l"/>
              </a:tabLst>
              <a:defRPr/>
            </a:pPr>
            <a:r>
              <a:rPr lang="en-US" sz="1400" b="1" dirty="0">
                <a:solidFill>
                  <a:schemeClr val="dk1"/>
                </a:solidFill>
                <a:latin typeface="Candara" pitchFamily="34" charset="0"/>
              </a:rPr>
              <a:t>ACOSO LABORAL: Conducta persistente y demostrable,  ejercida sobre un empleado, un jefe, un compañero de trabajo, o un subalterno, encaminada a infundir miedo, intimidación, terror y angustia, a causar perjuicio laboral, generar desmotivación en el trabajo, o inducir la renuncia del mismo (Ley 1010 de 2006).</a:t>
            </a:r>
          </a:p>
          <a:p>
            <a:pPr algn="just">
              <a:tabLst>
                <a:tab pos="342865" algn="l"/>
                <a:tab pos="717475" algn="l"/>
                <a:tab pos="1436539" algn="l"/>
                <a:tab pos="2155602" algn="l"/>
                <a:tab pos="2874665" algn="l"/>
                <a:tab pos="3593727" algn="l"/>
                <a:tab pos="4312791" algn="l"/>
                <a:tab pos="5031853" algn="l"/>
                <a:tab pos="5750917" algn="l"/>
                <a:tab pos="6469979" algn="l"/>
                <a:tab pos="7189042" algn="l"/>
                <a:tab pos="7908105" algn="l"/>
                <a:tab pos="8627169" algn="l"/>
                <a:tab pos="9346231" algn="l"/>
                <a:tab pos="10065294" algn="l"/>
                <a:tab pos="10784357" algn="l"/>
              </a:tabLst>
              <a:defRPr/>
            </a:pPr>
            <a:endParaRPr lang="en-US" sz="1400" b="1" dirty="0">
              <a:solidFill>
                <a:schemeClr val="dk1"/>
              </a:solidFill>
              <a:latin typeface="Candara" pitchFamily="34" charset="0"/>
            </a:endParaRPr>
          </a:p>
          <a:p>
            <a:pPr algn="just">
              <a:tabLst>
                <a:tab pos="342865" algn="l"/>
                <a:tab pos="717475" algn="l"/>
                <a:tab pos="1436539" algn="l"/>
                <a:tab pos="2155602" algn="l"/>
                <a:tab pos="2874665" algn="l"/>
                <a:tab pos="3593727" algn="l"/>
                <a:tab pos="4312791" algn="l"/>
                <a:tab pos="5031853" algn="l"/>
                <a:tab pos="5750917" algn="l"/>
                <a:tab pos="6469979" algn="l"/>
                <a:tab pos="7189042" algn="l"/>
                <a:tab pos="7908105" algn="l"/>
                <a:tab pos="8627169" algn="l"/>
                <a:tab pos="9346231" algn="l"/>
                <a:tab pos="10065294" algn="l"/>
                <a:tab pos="10784357" algn="l"/>
              </a:tabLst>
              <a:defRPr/>
            </a:pPr>
            <a:endParaRPr lang="en-US" sz="1400" b="1" dirty="0">
              <a:solidFill>
                <a:schemeClr val="dk1"/>
              </a:solidFill>
              <a:latin typeface="Candara" pitchFamily="34" charset="0"/>
            </a:endParaRPr>
          </a:p>
          <a:p>
            <a:pPr algn="just">
              <a:tabLst>
                <a:tab pos="342865" algn="l"/>
                <a:tab pos="717475" algn="l"/>
                <a:tab pos="1436539" algn="l"/>
                <a:tab pos="2155602" algn="l"/>
                <a:tab pos="2874665" algn="l"/>
                <a:tab pos="3593727" algn="l"/>
                <a:tab pos="4312791" algn="l"/>
                <a:tab pos="5031853" algn="l"/>
                <a:tab pos="5750917" algn="l"/>
                <a:tab pos="6469979" algn="l"/>
                <a:tab pos="7189042" algn="l"/>
                <a:tab pos="7908105" algn="l"/>
                <a:tab pos="8627169" algn="l"/>
                <a:tab pos="9346231" algn="l"/>
                <a:tab pos="10065294" algn="l"/>
                <a:tab pos="10784357" algn="l"/>
              </a:tabLst>
              <a:defRPr/>
            </a:pPr>
            <a:endParaRPr lang="en-US" sz="1400" b="1" dirty="0">
              <a:solidFill>
                <a:schemeClr val="dk1"/>
              </a:solidFill>
              <a:latin typeface="Candara" pitchFamily="34" charset="0"/>
            </a:endParaRPr>
          </a:p>
          <a:p>
            <a:pPr algn="just">
              <a:tabLst>
                <a:tab pos="342865" algn="l"/>
                <a:tab pos="717475" algn="l"/>
                <a:tab pos="1436539" algn="l"/>
                <a:tab pos="2155602" algn="l"/>
                <a:tab pos="2874665" algn="l"/>
                <a:tab pos="3593727" algn="l"/>
                <a:tab pos="4312791" algn="l"/>
                <a:tab pos="5031853" algn="l"/>
                <a:tab pos="5750917" algn="l"/>
                <a:tab pos="6469979" algn="l"/>
                <a:tab pos="7189042" algn="l"/>
                <a:tab pos="7908105" algn="l"/>
                <a:tab pos="8627169" algn="l"/>
                <a:tab pos="9346231" algn="l"/>
                <a:tab pos="10065294" algn="l"/>
                <a:tab pos="10784357" algn="l"/>
              </a:tabLst>
              <a:defRPr/>
            </a:pPr>
            <a:endParaRPr lang="en-US" sz="1400" b="1" dirty="0">
              <a:solidFill>
                <a:schemeClr val="dk1"/>
              </a:solidFill>
              <a:latin typeface="Candara" pitchFamily="34" charset="0"/>
            </a:endParaRPr>
          </a:p>
        </p:txBody>
      </p:sp>
      <p:sp>
        <p:nvSpPr>
          <p:cNvPr id="6" name="5 Flecha abajo"/>
          <p:cNvSpPr/>
          <p:nvPr/>
        </p:nvSpPr>
        <p:spPr>
          <a:xfrm>
            <a:off x="4429124" y="2500306"/>
            <a:ext cx="214314" cy="428628"/>
          </a:xfrm>
          <a:prstGeom prst="downArrow">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4"/>
          </a:lnRef>
          <a:fillRef idx="3">
            <a:schemeClr val="accent4"/>
          </a:fillRef>
          <a:effectRef idx="3">
            <a:schemeClr val="accent4"/>
          </a:effectRef>
          <a:fontRef idx="minor">
            <a:schemeClr val="lt1"/>
          </a:fontRef>
        </p:style>
        <p:txBody>
          <a:bodyPr lIns="91430" tIns="45715" rIns="91430" bIns="45715" anchor="ctr"/>
          <a:lstStyle/>
          <a:p>
            <a:pPr algn="ctr">
              <a:defRPr/>
            </a:pPr>
            <a:endParaRPr lang="es-ES" dirty="0"/>
          </a:p>
        </p:txBody>
      </p:sp>
      <p:sp>
        <p:nvSpPr>
          <p:cNvPr id="7" name="6 Rectángulo redondeado"/>
          <p:cNvSpPr/>
          <p:nvPr/>
        </p:nvSpPr>
        <p:spPr>
          <a:xfrm>
            <a:off x="2939777" y="3501008"/>
            <a:ext cx="3000375" cy="714375"/>
          </a:xfrm>
          <a:prstGeom prst="roundRect">
            <a:avLst/>
          </a:prstGeom>
          <a:ln>
            <a:noFill/>
          </a:ln>
        </p:spPr>
        <p:style>
          <a:lnRef idx="2">
            <a:schemeClr val="accent1"/>
          </a:lnRef>
          <a:fillRef idx="1">
            <a:schemeClr val="lt1"/>
          </a:fillRef>
          <a:effectRef idx="0">
            <a:schemeClr val="accent1"/>
          </a:effectRef>
          <a:fontRef idx="minor">
            <a:schemeClr val="dk1"/>
          </a:fontRef>
        </p:style>
        <p:txBody>
          <a:bodyPr lIns="91430" tIns="45715" rIns="91430" bIns="45715" anchor="ctr"/>
          <a:lstStyle/>
          <a:p>
            <a:pPr algn="ctr">
              <a:tabLst>
                <a:tab pos="342865" algn="l"/>
                <a:tab pos="717475" algn="l"/>
                <a:tab pos="1436539" algn="l"/>
                <a:tab pos="2155602" algn="l"/>
                <a:tab pos="2874665" algn="l"/>
                <a:tab pos="3593727" algn="l"/>
                <a:tab pos="4312791" algn="l"/>
                <a:tab pos="5031853" algn="l"/>
                <a:tab pos="5750917" algn="l"/>
                <a:tab pos="6469979" algn="l"/>
                <a:tab pos="7189042" algn="l"/>
                <a:tab pos="7908105" algn="l"/>
                <a:tab pos="8627169" algn="l"/>
                <a:tab pos="9346231" algn="l"/>
                <a:tab pos="10065294" algn="l"/>
                <a:tab pos="10784357" algn="l"/>
              </a:tabLst>
              <a:defRPr/>
            </a:pPr>
            <a:r>
              <a:rPr lang="en-US" sz="1400" b="1" dirty="0">
                <a:solidFill>
                  <a:srgbClr val="0070C0"/>
                </a:solidFill>
                <a:effectLst>
                  <a:outerShdw blurRad="38100" dist="38100" dir="2700000" algn="tl">
                    <a:srgbClr val="000000">
                      <a:alpha val="43137"/>
                    </a:srgbClr>
                  </a:outerShdw>
                </a:effectLst>
                <a:latin typeface="Candara" pitchFamily="34" charset="0"/>
              </a:rPr>
              <a:t>USTED PUEDE INCURRIR EN ACOSO LABORAL  SI PRESENTA ALGUNA DE LAS SIGUIENTES CONDUCTAS:</a:t>
            </a:r>
          </a:p>
        </p:txBody>
      </p:sp>
      <p:sp>
        <p:nvSpPr>
          <p:cNvPr id="12" name="11 Rectángulo redondeado"/>
          <p:cNvSpPr/>
          <p:nvPr/>
        </p:nvSpPr>
        <p:spPr>
          <a:xfrm>
            <a:off x="3071802" y="5143512"/>
            <a:ext cx="3000395" cy="928687"/>
          </a:xfrm>
          <a:prstGeom prst="roundRect">
            <a:avLst/>
          </a:prstGeom>
          <a:ln>
            <a:noFill/>
          </a:ln>
        </p:spPr>
        <p:style>
          <a:lnRef idx="2">
            <a:schemeClr val="accent1"/>
          </a:lnRef>
          <a:fillRef idx="1">
            <a:schemeClr val="lt1"/>
          </a:fillRef>
          <a:effectRef idx="0">
            <a:schemeClr val="accent1"/>
          </a:effectRef>
          <a:fontRef idx="minor">
            <a:schemeClr val="dk1"/>
          </a:fontRef>
        </p:style>
        <p:txBody>
          <a:bodyPr lIns="91430" tIns="45715" rIns="91430" bIns="45715" anchor="ctr"/>
          <a:lstStyle/>
          <a:p>
            <a:pPr>
              <a:defRPr/>
            </a:pPr>
            <a:r>
              <a:rPr lang="es-MX" sz="1400" b="1" dirty="0">
                <a:solidFill>
                  <a:schemeClr val="dk1"/>
                </a:solidFill>
                <a:latin typeface="Candara" pitchFamily="34" charset="0"/>
              </a:rPr>
              <a:t>No suministra información  y materiales   indispensables para el cumplimiento de la labor </a:t>
            </a:r>
            <a:endParaRPr lang="es-ES" sz="1400" b="1" dirty="0">
              <a:solidFill>
                <a:schemeClr val="dk1"/>
              </a:solidFill>
              <a:latin typeface="Candara" pitchFamily="34" charset="0"/>
            </a:endParaRPr>
          </a:p>
        </p:txBody>
      </p:sp>
      <p:sp>
        <p:nvSpPr>
          <p:cNvPr id="13" name="12 Rectángulo redondeado"/>
          <p:cNvSpPr/>
          <p:nvPr/>
        </p:nvSpPr>
        <p:spPr>
          <a:xfrm>
            <a:off x="428596" y="4643446"/>
            <a:ext cx="2000250" cy="642938"/>
          </a:xfrm>
          <a:prstGeom prst="roundRect">
            <a:avLst/>
          </a:prstGeom>
          <a:ln>
            <a:noFill/>
          </a:ln>
        </p:spPr>
        <p:style>
          <a:lnRef idx="2">
            <a:schemeClr val="accent1"/>
          </a:lnRef>
          <a:fillRef idx="1">
            <a:schemeClr val="lt1"/>
          </a:fillRef>
          <a:effectRef idx="0">
            <a:schemeClr val="accent1"/>
          </a:effectRef>
          <a:fontRef idx="minor">
            <a:schemeClr val="dk1"/>
          </a:fontRef>
        </p:style>
        <p:txBody>
          <a:bodyPr lIns="91430" tIns="45715" rIns="91430" bIns="45715" anchor="ctr"/>
          <a:lstStyle/>
          <a:p>
            <a:pPr>
              <a:defRPr/>
            </a:pPr>
            <a:r>
              <a:rPr lang="es-MX" sz="1400" b="1" dirty="0">
                <a:solidFill>
                  <a:schemeClr val="dk1"/>
                </a:solidFill>
                <a:latin typeface="Candara" pitchFamily="34" charset="0"/>
              </a:rPr>
              <a:t>Desprestigia, descalifica y asigna funciones a menosprecio</a:t>
            </a:r>
            <a:endParaRPr lang="es-ES" sz="1400" b="1" dirty="0">
              <a:solidFill>
                <a:schemeClr val="dk1"/>
              </a:solidFill>
              <a:latin typeface="Candara" pitchFamily="34" charset="0"/>
            </a:endParaRPr>
          </a:p>
        </p:txBody>
      </p:sp>
      <p:sp>
        <p:nvSpPr>
          <p:cNvPr id="14" name="13 Rectángulo redondeado"/>
          <p:cNvSpPr/>
          <p:nvPr/>
        </p:nvSpPr>
        <p:spPr>
          <a:xfrm>
            <a:off x="6357950" y="4786322"/>
            <a:ext cx="2357437" cy="1143000"/>
          </a:xfrm>
          <a:prstGeom prst="roundRect">
            <a:avLst/>
          </a:prstGeom>
          <a:ln>
            <a:noFill/>
          </a:ln>
        </p:spPr>
        <p:style>
          <a:lnRef idx="2">
            <a:schemeClr val="accent1"/>
          </a:lnRef>
          <a:fillRef idx="1">
            <a:schemeClr val="lt1"/>
          </a:fillRef>
          <a:effectRef idx="0">
            <a:schemeClr val="accent1"/>
          </a:effectRef>
          <a:fontRef idx="minor">
            <a:schemeClr val="dk1"/>
          </a:fontRef>
        </p:style>
        <p:txBody>
          <a:bodyPr lIns="91430" tIns="45715" rIns="91430" bIns="45715" anchor="ctr"/>
          <a:lstStyle/>
          <a:p>
            <a:pPr>
              <a:defRPr/>
            </a:pPr>
            <a:r>
              <a:rPr lang="es-MX" sz="1400" b="1" dirty="0">
                <a:solidFill>
                  <a:schemeClr val="dk1"/>
                </a:solidFill>
                <a:latin typeface="Candara" pitchFamily="34" charset="0"/>
              </a:rPr>
              <a:t>Realiza comentarios hostiles y humillantes de descalificación profesional expresados en presencia de los compañeros</a:t>
            </a:r>
            <a:endParaRPr lang="es-ES" sz="1400" b="1" dirty="0">
              <a:solidFill>
                <a:schemeClr val="dk1"/>
              </a:solidFill>
              <a:latin typeface="Candara" pitchFamily="34" charset="0"/>
            </a:endParaRPr>
          </a:p>
        </p:txBody>
      </p:sp>
      <p:sp>
        <p:nvSpPr>
          <p:cNvPr id="15" name="14 Rectángulo redondeado"/>
          <p:cNvSpPr/>
          <p:nvPr/>
        </p:nvSpPr>
        <p:spPr>
          <a:xfrm>
            <a:off x="6286512" y="2571744"/>
            <a:ext cx="2643206" cy="1857375"/>
          </a:xfrm>
          <a:prstGeom prst="roundRect">
            <a:avLst/>
          </a:prstGeom>
          <a:ln>
            <a:noFill/>
          </a:ln>
        </p:spPr>
        <p:style>
          <a:lnRef idx="2">
            <a:schemeClr val="accent1"/>
          </a:lnRef>
          <a:fillRef idx="1">
            <a:schemeClr val="lt1"/>
          </a:fillRef>
          <a:effectRef idx="0">
            <a:schemeClr val="accent1"/>
          </a:effectRef>
          <a:fontRef idx="minor">
            <a:schemeClr val="dk1"/>
          </a:fontRef>
        </p:style>
        <p:txBody>
          <a:bodyPr lIns="91430" tIns="45715" rIns="91430" bIns="45715" anchor="ctr"/>
          <a:lstStyle/>
          <a:p>
            <a:pPr>
              <a:defRPr/>
            </a:pPr>
            <a:r>
              <a:rPr lang="es-MX" sz="1400" b="1" dirty="0">
                <a:solidFill>
                  <a:schemeClr val="dk1"/>
                </a:solidFill>
                <a:latin typeface="Candara" pitchFamily="34" charset="0"/>
              </a:rPr>
              <a:t>Se expresa de manera injuriosa sobre la persona, con utilización de palabras soeces o con alusión a la raza, el género, origen familiar , credo religiosos, preferencia política, sexual o situación social</a:t>
            </a:r>
            <a:endParaRPr lang="es-ES" sz="1400" b="1" dirty="0">
              <a:solidFill>
                <a:schemeClr val="dk1"/>
              </a:solidFill>
              <a:latin typeface="Candara" pitchFamily="34" charset="0"/>
            </a:endParaRPr>
          </a:p>
        </p:txBody>
      </p:sp>
      <p:sp>
        <p:nvSpPr>
          <p:cNvPr id="16" name="15 Rectángulo redondeado"/>
          <p:cNvSpPr/>
          <p:nvPr/>
        </p:nvSpPr>
        <p:spPr>
          <a:xfrm>
            <a:off x="357158" y="2857496"/>
            <a:ext cx="2000250" cy="1080120"/>
          </a:xfrm>
          <a:prstGeom prst="roundRect">
            <a:avLst/>
          </a:prstGeom>
          <a:ln>
            <a:noFill/>
          </a:ln>
        </p:spPr>
        <p:style>
          <a:lnRef idx="2">
            <a:schemeClr val="accent1"/>
          </a:lnRef>
          <a:fillRef idx="1">
            <a:schemeClr val="lt1"/>
          </a:fillRef>
          <a:effectRef idx="0">
            <a:schemeClr val="accent1"/>
          </a:effectRef>
          <a:fontRef idx="minor">
            <a:schemeClr val="dk1"/>
          </a:fontRef>
        </p:style>
        <p:txBody>
          <a:bodyPr lIns="91430" tIns="45715" rIns="91430" bIns="45715" anchor="ctr"/>
          <a:lstStyle/>
          <a:p>
            <a:pPr>
              <a:defRPr/>
            </a:pPr>
            <a:r>
              <a:rPr lang="es-MX" sz="1400" b="1" dirty="0">
                <a:solidFill>
                  <a:schemeClr val="dk1"/>
                </a:solidFill>
                <a:latin typeface="Candara" pitchFamily="34" charset="0"/>
              </a:rPr>
              <a:t>Se burla sobre la apariencia física o la forma de vestir, (formulación en publico).</a:t>
            </a:r>
            <a:endParaRPr lang="es-ES" sz="1400" b="1" dirty="0">
              <a:solidFill>
                <a:schemeClr val="dk1"/>
              </a:solidFill>
              <a:latin typeface="Candara" pitchFamily="34" charset="0"/>
            </a:endParaRPr>
          </a:p>
        </p:txBody>
      </p:sp>
      <p:sp>
        <p:nvSpPr>
          <p:cNvPr id="17" name="16 Flecha izquierda"/>
          <p:cNvSpPr/>
          <p:nvPr/>
        </p:nvSpPr>
        <p:spPr>
          <a:xfrm rot="2075493">
            <a:off x="2533971" y="3161345"/>
            <a:ext cx="390193" cy="240128"/>
          </a:xfrm>
          <a:prstGeom prst="leftArrow">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4"/>
          </a:lnRef>
          <a:fillRef idx="3">
            <a:schemeClr val="accent4"/>
          </a:fillRef>
          <a:effectRef idx="3">
            <a:schemeClr val="accent4"/>
          </a:effectRef>
          <a:fontRef idx="minor">
            <a:schemeClr val="lt1"/>
          </a:fontRef>
        </p:style>
        <p:txBody>
          <a:bodyPr lIns="91430" tIns="45715" rIns="91430" bIns="45715" anchor="ctr"/>
          <a:lstStyle/>
          <a:p>
            <a:pPr algn="ctr">
              <a:defRPr/>
            </a:pPr>
            <a:endParaRPr lang="es-ES" dirty="0"/>
          </a:p>
        </p:txBody>
      </p:sp>
      <p:sp>
        <p:nvSpPr>
          <p:cNvPr id="18" name="17 Flecha izquierda"/>
          <p:cNvSpPr/>
          <p:nvPr/>
        </p:nvSpPr>
        <p:spPr>
          <a:xfrm rot="13060345">
            <a:off x="5819149" y="4523335"/>
            <a:ext cx="390193" cy="240128"/>
          </a:xfrm>
          <a:prstGeom prst="leftArrow">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4"/>
          </a:lnRef>
          <a:fillRef idx="3">
            <a:schemeClr val="accent4"/>
          </a:fillRef>
          <a:effectRef idx="3">
            <a:schemeClr val="accent4"/>
          </a:effectRef>
          <a:fontRef idx="minor">
            <a:schemeClr val="lt1"/>
          </a:fontRef>
        </p:style>
        <p:txBody>
          <a:bodyPr lIns="91430" tIns="45715" rIns="91430" bIns="45715" anchor="ctr"/>
          <a:lstStyle/>
          <a:p>
            <a:pPr algn="ctr">
              <a:defRPr/>
            </a:pPr>
            <a:endParaRPr lang="es-ES" dirty="0"/>
          </a:p>
        </p:txBody>
      </p:sp>
      <p:sp>
        <p:nvSpPr>
          <p:cNvPr id="19" name="18 Flecha izquierda"/>
          <p:cNvSpPr/>
          <p:nvPr/>
        </p:nvSpPr>
        <p:spPr>
          <a:xfrm rot="8471934">
            <a:off x="5818627" y="3024690"/>
            <a:ext cx="390193" cy="240128"/>
          </a:xfrm>
          <a:prstGeom prst="leftArrow">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4"/>
          </a:lnRef>
          <a:fillRef idx="3">
            <a:schemeClr val="accent4"/>
          </a:fillRef>
          <a:effectRef idx="3">
            <a:schemeClr val="accent4"/>
          </a:effectRef>
          <a:fontRef idx="minor">
            <a:schemeClr val="lt1"/>
          </a:fontRef>
        </p:style>
        <p:txBody>
          <a:bodyPr lIns="91430" tIns="45715" rIns="91430" bIns="45715" anchor="ctr"/>
          <a:lstStyle/>
          <a:p>
            <a:pPr algn="ctr">
              <a:defRPr/>
            </a:pPr>
            <a:endParaRPr lang="es-ES" dirty="0"/>
          </a:p>
        </p:txBody>
      </p:sp>
      <p:sp>
        <p:nvSpPr>
          <p:cNvPr id="20" name="19 Flecha izquierda"/>
          <p:cNvSpPr/>
          <p:nvPr/>
        </p:nvSpPr>
        <p:spPr>
          <a:xfrm rot="19300527">
            <a:off x="2747024" y="4381366"/>
            <a:ext cx="390193" cy="240128"/>
          </a:xfrm>
          <a:prstGeom prst="leftArrow">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4"/>
          </a:lnRef>
          <a:fillRef idx="3">
            <a:schemeClr val="accent4"/>
          </a:fillRef>
          <a:effectRef idx="3">
            <a:schemeClr val="accent4"/>
          </a:effectRef>
          <a:fontRef idx="minor">
            <a:schemeClr val="lt1"/>
          </a:fontRef>
        </p:style>
        <p:txBody>
          <a:bodyPr lIns="91430" tIns="45715" rIns="91430" bIns="45715" anchor="ctr"/>
          <a:lstStyle/>
          <a:p>
            <a:pPr algn="ctr">
              <a:defRPr/>
            </a:pPr>
            <a:endParaRPr lang="es-ES" dirty="0"/>
          </a:p>
        </p:txBody>
      </p:sp>
      <p:sp>
        <p:nvSpPr>
          <p:cNvPr id="21" name="20 Flecha abajo"/>
          <p:cNvSpPr/>
          <p:nvPr/>
        </p:nvSpPr>
        <p:spPr>
          <a:xfrm>
            <a:off x="4429694" y="4656556"/>
            <a:ext cx="214314" cy="428628"/>
          </a:xfrm>
          <a:prstGeom prst="downArrow">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4"/>
          </a:lnRef>
          <a:fillRef idx="3">
            <a:schemeClr val="accent4"/>
          </a:fillRef>
          <a:effectRef idx="3">
            <a:schemeClr val="accent4"/>
          </a:effectRef>
          <a:fontRef idx="minor">
            <a:schemeClr val="lt1"/>
          </a:fontRef>
        </p:style>
        <p:txBody>
          <a:bodyPr lIns="91430" tIns="45715" rIns="91430" bIns="45715" anchor="ctr"/>
          <a:lstStyle/>
          <a:p>
            <a:pPr algn="ctr">
              <a:defRPr/>
            </a:pPr>
            <a:endParaRPr lang="es-ES" dirty="0"/>
          </a:p>
        </p:txBody>
      </p:sp>
    </p:spTree>
    <p:extLst>
      <p:ext uri="{BB962C8B-B14F-4D97-AF65-F5344CB8AC3E}">
        <p14:creationId xmlns:p14="http://schemas.microsoft.com/office/powerpoint/2010/main" val="34788969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Elipse"/>
          <p:cNvSpPr/>
          <p:nvPr/>
        </p:nvSpPr>
        <p:spPr>
          <a:xfrm>
            <a:off x="2071670" y="214290"/>
            <a:ext cx="5214974" cy="1214446"/>
          </a:xfrm>
          <a:prstGeom prst="ellipse">
            <a:avLst/>
          </a:prstGeom>
          <a:noFill/>
          <a:ln>
            <a:noFill/>
          </a:ln>
        </p:spPr>
        <p:style>
          <a:lnRef idx="2">
            <a:schemeClr val="dk1">
              <a:shade val="50000"/>
            </a:schemeClr>
          </a:lnRef>
          <a:fillRef idx="1">
            <a:schemeClr val="dk1"/>
          </a:fillRef>
          <a:effectRef idx="0">
            <a:schemeClr val="dk1"/>
          </a:effectRef>
          <a:fontRef idx="minor">
            <a:schemeClr val="lt1"/>
          </a:fontRef>
        </p:style>
        <p:txBody>
          <a:bodyPr lIns="91430" tIns="45715" rIns="91430" bIns="45715" anchor="ctr"/>
          <a:lstStyle/>
          <a:p>
            <a:pPr algn="ctr">
              <a:defRPr/>
            </a:pPr>
            <a:r>
              <a:rPr lang="es-MX" b="1" dirty="0">
                <a:solidFill>
                  <a:schemeClr val="tx1"/>
                </a:solidFill>
              </a:rPr>
              <a:t>ADOPTEMOS COMPORTAMIENTOS SEGUROS DE TRABAJO</a:t>
            </a:r>
            <a:endParaRPr lang="es-ES" b="1" dirty="0">
              <a:solidFill>
                <a:schemeClr val="tx1"/>
              </a:solidFill>
            </a:endParaRPr>
          </a:p>
        </p:txBody>
      </p:sp>
      <p:sp>
        <p:nvSpPr>
          <p:cNvPr id="5" name="4 Rectángulo redondeado"/>
          <p:cNvSpPr/>
          <p:nvPr/>
        </p:nvSpPr>
        <p:spPr>
          <a:xfrm>
            <a:off x="428612" y="3500438"/>
            <a:ext cx="2286000" cy="785811"/>
          </a:xfrm>
          <a:prstGeom prst="round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lIns="91430" tIns="45715" rIns="91430" bIns="45715" anchor="ctr"/>
          <a:lstStyle/>
          <a:p>
            <a:pPr algn="just">
              <a:defRPr/>
            </a:pPr>
            <a:r>
              <a:rPr lang="es-MX" sz="1400" dirty="0">
                <a:solidFill>
                  <a:schemeClr val="tx1"/>
                </a:solidFill>
                <a:latin typeface="Candara" pitchFamily="34" charset="0"/>
              </a:rPr>
              <a:t>Al utilizar las escaleras transite por la derecha y siempre use el pasamanos </a:t>
            </a:r>
            <a:endParaRPr lang="es-ES" sz="1400" dirty="0">
              <a:solidFill>
                <a:schemeClr val="tx1"/>
              </a:solidFill>
              <a:latin typeface="Candara" pitchFamily="34" charset="0"/>
            </a:endParaRPr>
          </a:p>
        </p:txBody>
      </p:sp>
      <p:sp>
        <p:nvSpPr>
          <p:cNvPr id="6" name="5 Rectángulo redondeado"/>
          <p:cNvSpPr/>
          <p:nvPr/>
        </p:nvSpPr>
        <p:spPr>
          <a:xfrm>
            <a:off x="428626" y="5286388"/>
            <a:ext cx="2286000" cy="642942"/>
          </a:xfrm>
          <a:prstGeom prst="round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lIns="91430" tIns="45715" rIns="91430" bIns="45715" anchor="ctr"/>
          <a:lstStyle/>
          <a:p>
            <a:pPr algn="just">
              <a:defRPr/>
            </a:pPr>
            <a:endParaRPr lang="es-MX" sz="1400" dirty="0">
              <a:solidFill>
                <a:schemeClr val="tx1"/>
              </a:solidFill>
              <a:latin typeface="Candara" pitchFamily="34" charset="0"/>
            </a:endParaRPr>
          </a:p>
          <a:p>
            <a:pPr algn="just">
              <a:defRPr/>
            </a:pPr>
            <a:r>
              <a:rPr lang="es-MX" sz="1400" dirty="0">
                <a:solidFill>
                  <a:schemeClr val="tx1"/>
                </a:solidFill>
                <a:latin typeface="Candara" pitchFamily="34" charset="0"/>
              </a:rPr>
              <a:t>Transite con precaución por las zonas de parqueadero</a:t>
            </a:r>
          </a:p>
          <a:p>
            <a:pPr algn="just">
              <a:defRPr/>
            </a:pPr>
            <a:endParaRPr lang="es-ES" sz="1400" dirty="0">
              <a:solidFill>
                <a:schemeClr val="tx1"/>
              </a:solidFill>
              <a:latin typeface="Candara" pitchFamily="34" charset="0"/>
            </a:endParaRPr>
          </a:p>
        </p:txBody>
      </p:sp>
      <p:sp>
        <p:nvSpPr>
          <p:cNvPr id="7" name="6 Rectángulo redondeado"/>
          <p:cNvSpPr/>
          <p:nvPr/>
        </p:nvSpPr>
        <p:spPr>
          <a:xfrm>
            <a:off x="6000760" y="3714752"/>
            <a:ext cx="2786082" cy="1058915"/>
          </a:xfrm>
          <a:prstGeom prst="round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lIns="91430" tIns="45715" rIns="91430" bIns="45715" anchor="ctr"/>
          <a:lstStyle/>
          <a:p>
            <a:pPr algn="just">
              <a:defRPr/>
            </a:pPr>
            <a:r>
              <a:rPr lang="es-MX" sz="1400" dirty="0">
                <a:solidFill>
                  <a:schemeClr val="tx1"/>
                </a:solidFill>
                <a:latin typeface="Candara" pitchFamily="34" charset="0"/>
              </a:rPr>
              <a:t>Evite correr dentro de las instalaciones, especialmente zonas de circulación común pasillos  y escaleras. </a:t>
            </a:r>
            <a:endParaRPr lang="es-ES" sz="1400" dirty="0">
              <a:solidFill>
                <a:schemeClr val="tx1"/>
              </a:solidFill>
              <a:latin typeface="Candara" pitchFamily="34" charset="0"/>
            </a:endParaRPr>
          </a:p>
        </p:txBody>
      </p:sp>
      <p:sp>
        <p:nvSpPr>
          <p:cNvPr id="9" name="8 Rectángulo redondeado"/>
          <p:cNvSpPr/>
          <p:nvPr/>
        </p:nvSpPr>
        <p:spPr>
          <a:xfrm>
            <a:off x="428625" y="1500174"/>
            <a:ext cx="2500301" cy="1064729"/>
          </a:xfrm>
          <a:prstGeom prst="round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lIns="91430" tIns="45715" rIns="91430" bIns="45715" anchor="ctr"/>
          <a:lstStyle/>
          <a:p>
            <a:pPr algn="just">
              <a:defRPr/>
            </a:pPr>
            <a:r>
              <a:rPr lang="es-MX" sz="1400" dirty="0">
                <a:solidFill>
                  <a:schemeClr val="tx1"/>
                </a:solidFill>
                <a:latin typeface="Candara" pitchFamily="34" charset="0"/>
              </a:rPr>
              <a:t>Identifique claramente la señalización y los procedimientos en caso de emergencia (rutas de evacuación).</a:t>
            </a:r>
            <a:endParaRPr lang="es-ES" sz="1400" dirty="0">
              <a:solidFill>
                <a:schemeClr val="tx1"/>
              </a:solidFill>
              <a:latin typeface="Candara" pitchFamily="34" charset="0"/>
            </a:endParaRPr>
          </a:p>
        </p:txBody>
      </p:sp>
      <p:sp>
        <p:nvSpPr>
          <p:cNvPr id="10" name="9 Rectángulo redondeado"/>
          <p:cNvSpPr/>
          <p:nvPr/>
        </p:nvSpPr>
        <p:spPr>
          <a:xfrm>
            <a:off x="3000364" y="5413867"/>
            <a:ext cx="2786061" cy="872653"/>
          </a:xfrm>
          <a:prstGeom prst="round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lIns="91430" tIns="45715" rIns="91430" bIns="45715" anchor="ctr"/>
          <a:lstStyle/>
          <a:p>
            <a:pPr algn="just">
              <a:defRPr/>
            </a:pPr>
            <a:r>
              <a:rPr lang="es-MX" sz="1400" dirty="0">
                <a:solidFill>
                  <a:schemeClr val="tx1"/>
                </a:solidFill>
                <a:latin typeface="Candara" pitchFamily="34" charset="0"/>
              </a:rPr>
              <a:t>Utilice adecuadamente los elementos de trabajo (herramientas, archivadores,  perforadoras, etc)</a:t>
            </a:r>
            <a:endParaRPr lang="es-ES" sz="1400" dirty="0">
              <a:solidFill>
                <a:schemeClr val="tx1"/>
              </a:solidFill>
              <a:latin typeface="Candara" pitchFamily="34" charset="0"/>
            </a:endParaRPr>
          </a:p>
        </p:txBody>
      </p:sp>
      <p:sp>
        <p:nvSpPr>
          <p:cNvPr id="11" name="10 Rectángulo redondeado"/>
          <p:cNvSpPr/>
          <p:nvPr/>
        </p:nvSpPr>
        <p:spPr>
          <a:xfrm>
            <a:off x="3071802" y="1500174"/>
            <a:ext cx="2714644" cy="1000132"/>
          </a:xfrm>
          <a:prstGeom prst="round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lIns="91430" tIns="45715" rIns="91430" bIns="45715" anchor="ctr"/>
          <a:lstStyle/>
          <a:p>
            <a:pPr algn="just">
              <a:defRPr/>
            </a:pPr>
            <a:r>
              <a:rPr lang="es-MX" sz="1400" dirty="0">
                <a:solidFill>
                  <a:schemeClr val="tx1"/>
                </a:solidFill>
                <a:latin typeface="Candara" pitchFamily="34" charset="0"/>
              </a:rPr>
              <a:t>Evite el desplazamiento por zonas que no estén en condiciones adecuadas (pisos húmedos, de difícil acceso). </a:t>
            </a:r>
            <a:endParaRPr lang="es-ES" sz="1400" dirty="0">
              <a:solidFill>
                <a:schemeClr val="tx1"/>
              </a:solidFill>
              <a:latin typeface="Candara" pitchFamily="34" charset="0"/>
            </a:endParaRPr>
          </a:p>
        </p:txBody>
      </p:sp>
      <p:sp>
        <p:nvSpPr>
          <p:cNvPr id="12" name="11 Rectángulo redondeado"/>
          <p:cNvSpPr/>
          <p:nvPr/>
        </p:nvSpPr>
        <p:spPr>
          <a:xfrm>
            <a:off x="428612" y="2643188"/>
            <a:ext cx="2286000" cy="785812"/>
          </a:xfrm>
          <a:prstGeom prst="round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lIns="91430" tIns="45715" rIns="91430" bIns="45715" anchor="ctr"/>
          <a:lstStyle/>
          <a:p>
            <a:pPr algn="just">
              <a:defRPr/>
            </a:pPr>
            <a:r>
              <a:rPr lang="es-MX" sz="1400" dirty="0">
                <a:solidFill>
                  <a:schemeClr val="tx1"/>
                </a:solidFill>
                <a:latin typeface="Candara" pitchFamily="34" charset="0"/>
              </a:rPr>
              <a:t>Realice pausas activas su cuerpo y su mente se lo agradecerán</a:t>
            </a:r>
            <a:endParaRPr lang="es-ES" sz="1400" dirty="0">
              <a:solidFill>
                <a:schemeClr val="tx1"/>
              </a:solidFill>
              <a:latin typeface="Candara" pitchFamily="34" charset="0"/>
            </a:endParaRPr>
          </a:p>
        </p:txBody>
      </p:sp>
      <p:sp>
        <p:nvSpPr>
          <p:cNvPr id="13" name="12 Rectángulo redondeado"/>
          <p:cNvSpPr/>
          <p:nvPr/>
        </p:nvSpPr>
        <p:spPr>
          <a:xfrm>
            <a:off x="464344" y="4357694"/>
            <a:ext cx="2214562" cy="801216"/>
          </a:xfrm>
          <a:prstGeom prst="round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lIns="91430" tIns="45715" rIns="91430" bIns="45715" anchor="ctr"/>
          <a:lstStyle/>
          <a:p>
            <a:pPr algn="just">
              <a:defRPr/>
            </a:pPr>
            <a:r>
              <a:rPr lang="es-MX" sz="1400" dirty="0">
                <a:solidFill>
                  <a:schemeClr val="tx1"/>
                </a:solidFill>
                <a:latin typeface="Candara" pitchFamily="34" charset="0"/>
              </a:rPr>
              <a:t>Mantenga ordenado y limpio su puesto de trabajo</a:t>
            </a:r>
            <a:endParaRPr lang="es-ES" sz="1400" dirty="0">
              <a:solidFill>
                <a:schemeClr val="tx1"/>
              </a:solidFill>
              <a:latin typeface="Candara" pitchFamily="34" charset="0"/>
            </a:endParaRPr>
          </a:p>
        </p:txBody>
      </p:sp>
      <p:sp>
        <p:nvSpPr>
          <p:cNvPr id="14" name="13 Rectángulo redondeado"/>
          <p:cNvSpPr/>
          <p:nvPr/>
        </p:nvSpPr>
        <p:spPr>
          <a:xfrm>
            <a:off x="6000760" y="2500306"/>
            <a:ext cx="2786082" cy="1071568"/>
          </a:xfrm>
          <a:prstGeom prst="round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lIns="91430" tIns="45715" rIns="91430" bIns="45715" anchor="ctr"/>
          <a:lstStyle/>
          <a:p>
            <a:pPr algn="just">
              <a:defRPr/>
            </a:pPr>
            <a:r>
              <a:rPr lang="es-MX" sz="1400" dirty="0">
                <a:solidFill>
                  <a:schemeClr val="tx1"/>
                </a:solidFill>
                <a:latin typeface="Candara" pitchFamily="34" charset="0"/>
              </a:rPr>
              <a:t>Usted es el responsable del cuidado de su salud, por eso utilice de manera apropiada los elementos de protección personal.</a:t>
            </a:r>
            <a:endParaRPr lang="es-ES" sz="1400" dirty="0">
              <a:solidFill>
                <a:schemeClr val="tx1"/>
              </a:solidFill>
              <a:latin typeface="Candara" pitchFamily="34" charset="0"/>
            </a:endParaRPr>
          </a:p>
        </p:txBody>
      </p:sp>
      <p:sp>
        <p:nvSpPr>
          <p:cNvPr id="15" name="14 Rectángulo redondeado"/>
          <p:cNvSpPr/>
          <p:nvPr/>
        </p:nvSpPr>
        <p:spPr>
          <a:xfrm>
            <a:off x="5929342" y="1500174"/>
            <a:ext cx="2857500" cy="857256"/>
          </a:xfrm>
          <a:prstGeom prst="round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lIns="91430" tIns="45715" rIns="91430" bIns="45715" anchor="ctr"/>
          <a:lstStyle/>
          <a:p>
            <a:pPr algn="just">
              <a:defRPr/>
            </a:pPr>
            <a:r>
              <a:rPr lang="es-MX" sz="1400" dirty="0">
                <a:solidFill>
                  <a:schemeClr val="tx1"/>
                </a:solidFill>
                <a:latin typeface="Candara" pitchFamily="34" charset="0"/>
              </a:rPr>
              <a:t>Informe oportunamente en caso de identificar condiciones inseguras de trabajo (reporte de condición peligrosa)</a:t>
            </a:r>
            <a:endParaRPr lang="es-ES" sz="1400" dirty="0">
              <a:solidFill>
                <a:schemeClr val="tx1"/>
              </a:solidFill>
              <a:latin typeface="Candara" pitchFamily="34" charset="0"/>
            </a:endParaRPr>
          </a:p>
        </p:txBody>
      </p:sp>
      <p:pic>
        <p:nvPicPr>
          <p:cNvPr id="61" name="Picture 83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9125" y="4262438"/>
            <a:ext cx="222250"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sp>
        <p:nvSpPr>
          <p:cNvPr id="16" name="15 Rectángulo redondeado"/>
          <p:cNvSpPr/>
          <p:nvPr/>
        </p:nvSpPr>
        <p:spPr>
          <a:xfrm>
            <a:off x="6000760" y="5786454"/>
            <a:ext cx="2786061" cy="777244"/>
          </a:xfrm>
          <a:prstGeom prst="round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lIns="91430" tIns="45715" rIns="91430" bIns="45715" anchor="ctr"/>
          <a:lstStyle/>
          <a:p>
            <a:pPr algn="just">
              <a:defRPr/>
            </a:pPr>
            <a:r>
              <a:rPr lang="es-CO" sz="1400" dirty="0">
                <a:solidFill>
                  <a:schemeClr val="tx1"/>
                </a:solidFill>
                <a:latin typeface="Candara" pitchFamily="34" charset="0"/>
              </a:rPr>
              <a:t>Portar el Carne en un sitio visible durante todo el tiempo que permanezca en las instalaciones.</a:t>
            </a:r>
            <a:endParaRPr lang="es-ES" sz="1400" dirty="0">
              <a:solidFill>
                <a:schemeClr val="tx1"/>
              </a:solidFill>
              <a:latin typeface="Candara" pitchFamily="34" charset="0"/>
            </a:endParaRPr>
          </a:p>
        </p:txBody>
      </p:sp>
      <p:sp>
        <p:nvSpPr>
          <p:cNvPr id="21" name="20 Rectángulo redondeado"/>
          <p:cNvSpPr/>
          <p:nvPr/>
        </p:nvSpPr>
        <p:spPr>
          <a:xfrm>
            <a:off x="6072198" y="4857760"/>
            <a:ext cx="2643206" cy="872653"/>
          </a:xfrm>
          <a:prstGeom prst="round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lIns="91430" tIns="45715" rIns="91430" bIns="45715" anchor="ctr"/>
          <a:lstStyle/>
          <a:p>
            <a:pPr algn="just">
              <a:defRPr/>
            </a:pPr>
            <a:r>
              <a:rPr lang="es-CO" sz="1400" dirty="0">
                <a:solidFill>
                  <a:schemeClr val="tx1"/>
                </a:solidFill>
                <a:latin typeface="Candara" pitchFamily="34" charset="0"/>
              </a:rPr>
              <a:t>Disponer adecuadamente los desechos generados, utilizando las canecas según sus  Colores de reciclaje  </a:t>
            </a:r>
            <a:r>
              <a:rPr lang="es-MX" sz="1400" dirty="0">
                <a:solidFill>
                  <a:schemeClr val="tx1"/>
                </a:solidFill>
                <a:latin typeface="Candara" pitchFamily="34" charset="0"/>
              </a:rPr>
              <a:t>. </a:t>
            </a:r>
            <a:endParaRPr lang="es-ES" sz="1400" dirty="0">
              <a:solidFill>
                <a:schemeClr val="tx1"/>
              </a:solidFill>
              <a:latin typeface="Candara" pitchFamily="34" charset="0"/>
            </a:endParaRPr>
          </a:p>
        </p:txBody>
      </p:sp>
      <p:pic>
        <p:nvPicPr>
          <p:cNvPr id="9220" name="Picture 4" descr="http://t3.gstatic.com/images?q=tbn:ANd9GcQtkhNSQYZ0mvYSyQ2un_mmUK82it2suqydziQnIjKsi_jjXFA2"/>
          <p:cNvPicPr>
            <a:picLocks noChangeAspect="1" noChangeArrowheads="1"/>
          </p:cNvPicPr>
          <p:nvPr/>
        </p:nvPicPr>
        <p:blipFill>
          <a:blip r:embed="rId3"/>
          <a:srcRect/>
          <a:stretch>
            <a:fillRect/>
          </a:stretch>
        </p:blipFill>
        <p:spPr bwMode="auto">
          <a:xfrm>
            <a:off x="3571868" y="2500306"/>
            <a:ext cx="1619250" cy="2828925"/>
          </a:xfrm>
          <a:prstGeom prst="rect">
            <a:avLst/>
          </a:prstGeom>
          <a:noFill/>
        </p:spPr>
      </p:pic>
    </p:spTree>
    <p:extLst>
      <p:ext uri="{BB962C8B-B14F-4D97-AF65-F5344CB8AC3E}">
        <p14:creationId xmlns:p14="http://schemas.microsoft.com/office/powerpoint/2010/main" val="847229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edmeta.casahua.com/sites/default/files/imagecache/imagenes_contenido/files/noticias/COMITE%20CONVIVENCIA.jpg"/>
          <p:cNvPicPr>
            <a:picLocks noChangeAspect="1" noChangeArrowheads="1"/>
          </p:cNvPicPr>
          <p:nvPr/>
        </p:nvPicPr>
        <p:blipFill>
          <a:blip r:embed="rId2"/>
          <a:srcRect/>
          <a:stretch>
            <a:fillRect/>
          </a:stretch>
        </p:blipFill>
        <p:spPr bwMode="auto">
          <a:xfrm>
            <a:off x="3286116" y="4214814"/>
            <a:ext cx="2214582" cy="2214582"/>
          </a:xfrm>
          <a:prstGeom prst="rect">
            <a:avLst/>
          </a:prstGeom>
          <a:noFill/>
        </p:spPr>
      </p:pic>
      <p:sp>
        <p:nvSpPr>
          <p:cNvPr id="2" name="1 Elipse"/>
          <p:cNvSpPr/>
          <p:nvPr/>
        </p:nvSpPr>
        <p:spPr>
          <a:xfrm>
            <a:off x="2143108" y="214290"/>
            <a:ext cx="5143536" cy="1214446"/>
          </a:xfrm>
          <a:prstGeom prst="ellipse">
            <a:avLst/>
          </a:prstGeom>
          <a:noFill/>
          <a:ln>
            <a:noFill/>
          </a:ln>
        </p:spPr>
        <p:style>
          <a:lnRef idx="2">
            <a:schemeClr val="dk1">
              <a:shade val="50000"/>
            </a:schemeClr>
          </a:lnRef>
          <a:fillRef idx="1">
            <a:schemeClr val="dk1"/>
          </a:fillRef>
          <a:effectRef idx="0">
            <a:schemeClr val="dk1"/>
          </a:effectRef>
          <a:fontRef idx="minor">
            <a:schemeClr val="lt1"/>
          </a:fontRef>
        </p:style>
        <p:txBody>
          <a:bodyPr lIns="91430" tIns="45715" rIns="91430" bIns="45715" anchor="ctr"/>
          <a:lstStyle/>
          <a:p>
            <a:pPr algn="ctr">
              <a:defRPr/>
            </a:pPr>
            <a:r>
              <a:rPr lang="es-MX" b="1" dirty="0">
                <a:solidFill>
                  <a:schemeClr val="tx1"/>
                </a:solidFill>
              </a:rPr>
              <a:t>ADOPTEMOS COMPORTAMIENTOS SEGUROS DE TRABAJO</a:t>
            </a:r>
            <a:endParaRPr lang="es-ES" b="1" dirty="0">
              <a:solidFill>
                <a:schemeClr val="tx1"/>
              </a:solidFill>
            </a:endParaRPr>
          </a:p>
        </p:txBody>
      </p:sp>
      <p:sp>
        <p:nvSpPr>
          <p:cNvPr id="3" name="2 Rectángulo redondeado"/>
          <p:cNvSpPr/>
          <p:nvPr/>
        </p:nvSpPr>
        <p:spPr>
          <a:xfrm>
            <a:off x="428596" y="2643182"/>
            <a:ext cx="2286000" cy="785811"/>
          </a:xfrm>
          <a:prstGeom prst="roundRect">
            <a:avLst/>
          </a:prstGeom>
          <a:ln>
            <a:noFill/>
          </a:ln>
        </p:spPr>
        <p:style>
          <a:lnRef idx="2">
            <a:schemeClr val="accent1"/>
          </a:lnRef>
          <a:fillRef idx="1">
            <a:schemeClr val="lt1"/>
          </a:fillRef>
          <a:effectRef idx="0">
            <a:schemeClr val="accent1"/>
          </a:effectRef>
          <a:fontRef idx="minor">
            <a:schemeClr val="dk1"/>
          </a:fontRef>
        </p:style>
        <p:txBody>
          <a:bodyPr lIns="91430" tIns="45715" rIns="91430" bIns="45715" anchor="ctr"/>
          <a:lstStyle/>
          <a:p>
            <a:pPr>
              <a:defRPr/>
            </a:pPr>
            <a:r>
              <a:rPr lang="es-MX" sz="1400" b="1" dirty="0">
                <a:solidFill>
                  <a:schemeClr val="dk1"/>
                </a:solidFill>
                <a:latin typeface="Candara" pitchFamily="34" charset="0"/>
              </a:rPr>
              <a:t>Al utilizar las escaleras transite por la derecha y siempre use el pasamanos </a:t>
            </a:r>
            <a:endParaRPr lang="es-ES" sz="1400" b="1" dirty="0">
              <a:solidFill>
                <a:schemeClr val="dk1"/>
              </a:solidFill>
              <a:latin typeface="Candara" pitchFamily="34" charset="0"/>
            </a:endParaRPr>
          </a:p>
        </p:txBody>
      </p:sp>
      <p:sp>
        <p:nvSpPr>
          <p:cNvPr id="4" name="3 Rectángulo redondeado"/>
          <p:cNvSpPr/>
          <p:nvPr/>
        </p:nvSpPr>
        <p:spPr>
          <a:xfrm>
            <a:off x="428596" y="4572008"/>
            <a:ext cx="2286001" cy="816736"/>
          </a:xfrm>
          <a:prstGeom prst="roundRect">
            <a:avLst/>
          </a:prstGeom>
          <a:ln>
            <a:noFill/>
          </a:ln>
        </p:spPr>
        <p:style>
          <a:lnRef idx="2">
            <a:schemeClr val="accent1"/>
          </a:lnRef>
          <a:fillRef idx="1">
            <a:schemeClr val="lt1"/>
          </a:fillRef>
          <a:effectRef idx="0">
            <a:schemeClr val="accent1"/>
          </a:effectRef>
          <a:fontRef idx="minor">
            <a:schemeClr val="dk1"/>
          </a:fontRef>
        </p:style>
        <p:txBody>
          <a:bodyPr lIns="91430" tIns="45715" rIns="91430" bIns="45715" anchor="ctr"/>
          <a:lstStyle/>
          <a:p>
            <a:pPr>
              <a:defRPr/>
            </a:pPr>
            <a:r>
              <a:rPr lang="es-CO" sz="1400" b="1" dirty="0">
                <a:solidFill>
                  <a:schemeClr val="dk1"/>
                </a:solidFill>
                <a:latin typeface="Candara" pitchFamily="34" charset="0"/>
              </a:rPr>
              <a:t>Permanecer en las salas  el tiempo programado para tal fin</a:t>
            </a:r>
            <a:endParaRPr lang="es-ES" sz="1400" b="1" dirty="0">
              <a:solidFill>
                <a:schemeClr val="dk1"/>
              </a:solidFill>
              <a:latin typeface="Candara" pitchFamily="34" charset="0"/>
            </a:endParaRPr>
          </a:p>
        </p:txBody>
      </p:sp>
      <p:sp>
        <p:nvSpPr>
          <p:cNvPr id="5" name="4 Rectángulo redondeado"/>
          <p:cNvSpPr/>
          <p:nvPr/>
        </p:nvSpPr>
        <p:spPr>
          <a:xfrm>
            <a:off x="6286512" y="3857628"/>
            <a:ext cx="2571768" cy="938954"/>
          </a:xfrm>
          <a:prstGeom prst="roundRect">
            <a:avLst/>
          </a:prstGeom>
          <a:ln>
            <a:noFill/>
          </a:ln>
        </p:spPr>
        <p:style>
          <a:lnRef idx="2">
            <a:schemeClr val="accent1"/>
          </a:lnRef>
          <a:fillRef idx="1">
            <a:schemeClr val="lt1"/>
          </a:fillRef>
          <a:effectRef idx="0">
            <a:schemeClr val="accent1"/>
          </a:effectRef>
          <a:fontRef idx="minor">
            <a:schemeClr val="dk1"/>
          </a:fontRef>
        </p:style>
        <p:txBody>
          <a:bodyPr lIns="91430" tIns="45715" rIns="91430" bIns="45715" anchor="ctr"/>
          <a:lstStyle/>
          <a:p>
            <a:pPr>
              <a:defRPr/>
            </a:pPr>
            <a:r>
              <a:rPr lang="es-CO" sz="1400" b="1" dirty="0">
                <a:solidFill>
                  <a:schemeClr val="dk1"/>
                </a:solidFill>
                <a:latin typeface="Candara" pitchFamily="34" charset="0"/>
              </a:rPr>
              <a:t>Mantener el celular y/o aparatos electrónicos que afecten el buen desarrollo de la reuniones,</a:t>
            </a:r>
          </a:p>
          <a:p>
            <a:pPr>
              <a:defRPr/>
            </a:pPr>
            <a:r>
              <a:rPr lang="es-CO" sz="1400" b="1" dirty="0">
                <a:solidFill>
                  <a:schemeClr val="dk1"/>
                </a:solidFill>
                <a:latin typeface="Candara" pitchFamily="34" charset="0"/>
              </a:rPr>
              <a:t>en  silencio o vibración.</a:t>
            </a:r>
            <a:endParaRPr lang="es-ES" sz="1400" b="1" dirty="0">
              <a:solidFill>
                <a:schemeClr val="dk1"/>
              </a:solidFill>
              <a:latin typeface="Candara" pitchFamily="34" charset="0"/>
            </a:endParaRPr>
          </a:p>
        </p:txBody>
      </p:sp>
      <p:sp>
        <p:nvSpPr>
          <p:cNvPr id="6" name="5 Rectángulo redondeado"/>
          <p:cNvSpPr/>
          <p:nvPr/>
        </p:nvSpPr>
        <p:spPr>
          <a:xfrm>
            <a:off x="428625" y="1643062"/>
            <a:ext cx="2571739" cy="921841"/>
          </a:xfrm>
          <a:prstGeom prst="roundRect">
            <a:avLst/>
          </a:prstGeom>
          <a:ln>
            <a:noFill/>
          </a:ln>
        </p:spPr>
        <p:style>
          <a:lnRef idx="2">
            <a:schemeClr val="accent1"/>
          </a:lnRef>
          <a:fillRef idx="1">
            <a:schemeClr val="lt1"/>
          </a:fillRef>
          <a:effectRef idx="0">
            <a:schemeClr val="accent1"/>
          </a:effectRef>
          <a:fontRef idx="minor">
            <a:schemeClr val="dk1"/>
          </a:fontRef>
        </p:style>
        <p:txBody>
          <a:bodyPr lIns="91430" tIns="45715" rIns="91430" bIns="45715" anchor="ctr"/>
          <a:lstStyle/>
          <a:p>
            <a:pPr>
              <a:defRPr/>
            </a:pPr>
            <a:r>
              <a:rPr lang="es-CO" sz="1400" b="1" dirty="0">
                <a:solidFill>
                  <a:schemeClr val="dk1"/>
                </a:solidFill>
                <a:latin typeface="Candara" pitchFamily="34" charset="0"/>
              </a:rPr>
              <a:t>Respetar, cuidar y valorar todos los elementos que se le proporcionan para las labores diarias.</a:t>
            </a:r>
            <a:endParaRPr lang="es-ES" sz="1400" b="1" dirty="0">
              <a:solidFill>
                <a:schemeClr val="dk1"/>
              </a:solidFill>
              <a:latin typeface="Candara" pitchFamily="34" charset="0"/>
            </a:endParaRPr>
          </a:p>
        </p:txBody>
      </p:sp>
      <p:sp>
        <p:nvSpPr>
          <p:cNvPr id="7" name="6 Rectángulo redondeado"/>
          <p:cNvSpPr/>
          <p:nvPr/>
        </p:nvSpPr>
        <p:spPr>
          <a:xfrm>
            <a:off x="428617" y="5286388"/>
            <a:ext cx="2786061" cy="872653"/>
          </a:xfrm>
          <a:prstGeom prst="roundRect">
            <a:avLst/>
          </a:prstGeom>
          <a:ln>
            <a:noFill/>
          </a:ln>
        </p:spPr>
        <p:style>
          <a:lnRef idx="2">
            <a:schemeClr val="accent1"/>
          </a:lnRef>
          <a:fillRef idx="1">
            <a:schemeClr val="lt1"/>
          </a:fillRef>
          <a:effectRef idx="0">
            <a:schemeClr val="accent1"/>
          </a:effectRef>
          <a:fontRef idx="minor">
            <a:schemeClr val="dk1"/>
          </a:fontRef>
        </p:style>
        <p:txBody>
          <a:bodyPr lIns="91430" tIns="45715" rIns="91430" bIns="45715" anchor="ctr"/>
          <a:lstStyle/>
          <a:p>
            <a:pPr>
              <a:defRPr/>
            </a:pPr>
            <a:r>
              <a:rPr lang="es-CO" sz="1400" b="1" dirty="0">
                <a:solidFill>
                  <a:schemeClr val="dk1"/>
                </a:solidFill>
                <a:latin typeface="Candara" pitchFamily="34" charset="0"/>
              </a:rPr>
              <a:t>En lo posible abstenerse de consumir    alimentos e ingerir bebidas dentro de  las salas.</a:t>
            </a:r>
            <a:endParaRPr lang="es-ES" sz="1400" b="1" dirty="0">
              <a:solidFill>
                <a:schemeClr val="dk1"/>
              </a:solidFill>
              <a:latin typeface="Candara" pitchFamily="34" charset="0"/>
            </a:endParaRPr>
          </a:p>
        </p:txBody>
      </p:sp>
      <p:sp>
        <p:nvSpPr>
          <p:cNvPr id="8" name="7 Rectángulo redondeado"/>
          <p:cNvSpPr/>
          <p:nvPr/>
        </p:nvSpPr>
        <p:spPr>
          <a:xfrm>
            <a:off x="3071813" y="1643063"/>
            <a:ext cx="2786062" cy="785812"/>
          </a:xfrm>
          <a:prstGeom prst="roundRect">
            <a:avLst/>
          </a:prstGeom>
          <a:ln>
            <a:noFill/>
          </a:ln>
        </p:spPr>
        <p:style>
          <a:lnRef idx="2">
            <a:schemeClr val="accent1"/>
          </a:lnRef>
          <a:fillRef idx="1">
            <a:schemeClr val="lt1"/>
          </a:fillRef>
          <a:effectRef idx="0">
            <a:schemeClr val="accent1"/>
          </a:effectRef>
          <a:fontRef idx="minor">
            <a:schemeClr val="dk1"/>
          </a:fontRef>
        </p:style>
        <p:txBody>
          <a:bodyPr lIns="91430" tIns="45715" rIns="91430" bIns="45715" anchor="ctr"/>
          <a:lstStyle/>
          <a:p>
            <a:pPr>
              <a:defRPr/>
            </a:pPr>
            <a:r>
              <a:rPr lang="es-CO" sz="1400" b="1" dirty="0">
                <a:solidFill>
                  <a:schemeClr val="tx1"/>
                </a:solidFill>
                <a:latin typeface="Candara" pitchFamily="34" charset="0"/>
              </a:rPr>
              <a:t>En caso de no ser necesario, mantener </a:t>
            </a:r>
            <a:r>
              <a:rPr lang="es-CO" sz="1400" b="1" dirty="0">
                <a:solidFill>
                  <a:schemeClr val="dk1"/>
                </a:solidFill>
                <a:latin typeface="Candara" pitchFamily="34" charset="0"/>
              </a:rPr>
              <a:t>luces y/o equipos electrónicos, apagados</a:t>
            </a:r>
            <a:endParaRPr lang="es-ES" sz="1400" b="1" dirty="0">
              <a:solidFill>
                <a:schemeClr val="dk1"/>
              </a:solidFill>
              <a:latin typeface="Candara" pitchFamily="34" charset="0"/>
            </a:endParaRPr>
          </a:p>
        </p:txBody>
      </p:sp>
      <p:sp>
        <p:nvSpPr>
          <p:cNvPr id="9" name="8 Rectángulo redondeado"/>
          <p:cNvSpPr/>
          <p:nvPr/>
        </p:nvSpPr>
        <p:spPr>
          <a:xfrm>
            <a:off x="6286500" y="1714494"/>
            <a:ext cx="2286000" cy="785812"/>
          </a:xfrm>
          <a:prstGeom prst="roundRect">
            <a:avLst/>
          </a:prstGeom>
          <a:ln>
            <a:noFill/>
          </a:ln>
        </p:spPr>
        <p:style>
          <a:lnRef idx="2">
            <a:schemeClr val="accent1"/>
          </a:lnRef>
          <a:fillRef idx="1">
            <a:schemeClr val="lt1"/>
          </a:fillRef>
          <a:effectRef idx="0">
            <a:schemeClr val="accent1"/>
          </a:effectRef>
          <a:fontRef idx="minor">
            <a:schemeClr val="dk1"/>
          </a:fontRef>
        </p:style>
        <p:txBody>
          <a:bodyPr lIns="91430" tIns="45715" rIns="91430" bIns="45715" anchor="ctr"/>
          <a:lstStyle/>
          <a:p>
            <a:pPr>
              <a:defRPr/>
            </a:pPr>
            <a:r>
              <a:rPr lang="es-CO" sz="1400" b="1" dirty="0">
                <a:solidFill>
                  <a:schemeClr val="dk1"/>
                </a:solidFill>
                <a:latin typeface="Candara" pitchFamily="34" charset="0"/>
              </a:rPr>
              <a:t>Mantener despejadas las escaleras y cualquier espacio pertinente para la evacuación.</a:t>
            </a:r>
            <a:endParaRPr lang="es-ES" sz="1400" b="1" dirty="0">
              <a:solidFill>
                <a:schemeClr val="dk1"/>
              </a:solidFill>
              <a:latin typeface="Candara" pitchFamily="34" charset="0"/>
            </a:endParaRPr>
          </a:p>
        </p:txBody>
      </p:sp>
      <p:sp>
        <p:nvSpPr>
          <p:cNvPr id="10" name="9 Rectángulo redondeado"/>
          <p:cNvSpPr/>
          <p:nvPr/>
        </p:nvSpPr>
        <p:spPr>
          <a:xfrm>
            <a:off x="428596" y="3571876"/>
            <a:ext cx="2214562" cy="927244"/>
          </a:xfrm>
          <a:prstGeom prst="roundRect">
            <a:avLst/>
          </a:prstGeom>
          <a:ln>
            <a:noFill/>
          </a:ln>
        </p:spPr>
        <p:style>
          <a:lnRef idx="2">
            <a:schemeClr val="accent1"/>
          </a:lnRef>
          <a:fillRef idx="1">
            <a:schemeClr val="lt1"/>
          </a:fillRef>
          <a:effectRef idx="0">
            <a:schemeClr val="accent1"/>
          </a:effectRef>
          <a:fontRef idx="minor">
            <a:schemeClr val="dk1"/>
          </a:fontRef>
        </p:style>
        <p:txBody>
          <a:bodyPr lIns="91430" tIns="45715" rIns="91430" bIns="45715" anchor="ctr"/>
          <a:lstStyle/>
          <a:p>
            <a:pPr>
              <a:defRPr/>
            </a:pPr>
            <a:r>
              <a:rPr lang="es-CO" sz="1400" b="1" dirty="0">
                <a:solidFill>
                  <a:schemeClr val="dk1"/>
                </a:solidFill>
                <a:latin typeface="Candara" pitchFamily="34" charset="0"/>
              </a:rPr>
              <a:t>En las salas de conferencia  al terminar la sesión, dejar las sillas y mesas organizadas, el tablero limpio.</a:t>
            </a:r>
          </a:p>
        </p:txBody>
      </p:sp>
      <p:sp>
        <p:nvSpPr>
          <p:cNvPr id="11" name="10 Rectángulo redondeado"/>
          <p:cNvSpPr/>
          <p:nvPr/>
        </p:nvSpPr>
        <p:spPr>
          <a:xfrm>
            <a:off x="6286512" y="2714620"/>
            <a:ext cx="2428864" cy="933252"/>
          </a:xfrm>
          <a:prstGeom prst="roundRect">
            <a:avLst/>
          </a:prstGeom>
          <a:ln>
            <a:noFill/>
          </a:ln>
        </p:spPr>
        <p:style>
          <a:lnRef idx="2">
            <a:schemeClr val="accent1"/>
          </a:lnRef>
          <a:fillRef idx="1">
            <a:schemeClr val="lt1"/>
          </a:fillRef>
          <a:effectRef idx="0">
            <a:schemeClr val="accent1"/>
          </a:effectRef>
          <a:fontRef idx="minor">
            <a:schemeClr val="dk1"/>
          </a:fontRef>
        </p:style>
        <p:txBody>
          <a:bodyPr lIns="91430" tIns="45715" rIns="91430" bIns="45715" anchor="ctr"/>
          <a:lstStyle/>
          <a:p>
            <a:pPr>
              <a:defRPr/>
            </a:pPr>
            <a:r>
              <a:rPr lang="es-CO" sz="1400" b="1" dirty="0">
                <a:solidFill>
                  <a:schemeClr val="dk1"/>
                </a:solidFill>
                <a:latin typeface="Candara" pitchFamily="34" charset="0"/>
              </a:rPr>
              <a:t>Al ingreso a la Entidad, prestar colaboración al personal de seguridad, en lo relacionado con la revisión requerida.</a:t>
            </a:r>
            <a:endParaRPr lang="es-ES" sz="1400" b="1" dirty="0">
              <a:solidFill>
                <a:schemeClr val="dk1"/>
              </a:solidFill>
              <a:latin typeface="Candara" pitchFamily="34" charset="0"/>
            </a:endParaRPr>
          </a:p>
        </p:txBody>
      </p:sp>
      <p:sp>
        <p:nvSpPr>
          <p:cNvPr id="12" name="11 Rectángulo redondeado"/>
          <p:cNvSpPr/>
          <p:nvPr/>
        </p:nvSpPr>
        <p:spPr>
          <a:xfrm>
            <a:off x="3071802" y="2571744"/>
            <a:ext cx="2857500" cy="714375"/>
          </a:xfrm>
          <a:prstGeom prst="roundRect">
            <a:avLst/>
          </a:prstGeom>
          <a:ln>
            <a:noFill/>
          </a:ln>
        </p:spPr>
        <p:style>
          <a:lnRef idx="2">
            <a:schemeClr val="accent1"/>
          </a:lnRef>
          <a:fillRef idx="1">
            <a:schemeClr val="lt1"/>
          </a:fillRef>
          <a:effectRef idx="0">
            <a:schemeClr val="accent1"/>
          </a:effectRef>
          <a:fontRef idx="minor">
            <a:schemeClr val="dk1"/>
          </a:fontRef>
        </p:style>
        <p:txBody>
          <a:bodyPr lIns="91430" tIns="45715" rIns="91430" bIns="45715" anchor="ctr"/>
          <a:lstStyle/>
          <a:p>
            <a:pPr algn="just">
              <a:defRPr/>
            </a:pPr>
            <a:r>
              <a:rPr lang="es-CO" sz="1400" b="1" dirty="0">
                <a:solidFill>
                  <a:schemeClr val="dk1"/>
                </a:solidFill>
                <a:latin typeface="Candara" pitchFamily="34" charset="0"/>
              </a:rPr>
              <a:t>En las escaleras, no correr, jugar o realizar cualquier actividad que ponga en riesgo la</a:t>
            </a:r>
          </a:p>
          <a:p>
            <a:pPr algn="just">
              <a:defRPr/>
            </a:pPr>
            <a:r>
              <a:rPr lang="es-CO" sz="1400" b="1" dirty="0">
                <a:solidFill>
                  <a:schemeClr val="dk1"/>
                </a:solidFill>
                <a:latin typeface="Candara" pitchFamily="34" charset="0"/>
              </a:rPr>
              <a:t>integridad física.</a:t>
            </a:r>
            <a:endParaRPr lang="es-ES" sz="1400" b="1" dirty="0">
              <a:solidFill>
                <a:schemeClr val="dk1"/>
              </a:solidFill>
              <a:latin typeface="Candara" pitchFamily="34" charset="0"/>
            </a:endParaRPr>
          </a:p>
        </p:txBody>
      </p:sp>
      <p:pic>
        <p:nvPicPr>
          <p:cNvPr id="13" name="Picture 83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9125" y="4262438"/>
            <a:ext cx="222250" cy="8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pic>
      <p:sp>
        <p:nvSpPr>
          <p:cNvPr id="14" name="13 Rectángulo redondeado"/>
          <p:cNvSpPr/>
          <p:nvPr/>
        </p:nvSpPr>
        <p:spPr>
          <a:xfrm>
            <a:off x="3071823" y="3500438"/>
            <a:ext cx="2786061" cy="777244"/>
          </a:xfrm>
          <a:prstGeom prst="roundRect">
            <a:avLst/>
          </a:prstGeom>
          <a:ln>
            <a:noFill/>
          </a:ln>
        </p:spPr>
        <p:style>
          <a:lnRef idx="2">
            <a:schemeClr val="accent1"/>
          </a:lnRef>
          <a:fillRef idx="1">
            <a:schemeClr val="lt1"/>
          </a:fillRef>
          <a:effectRef idx="0">
            <a:schemeClr val="accent1"/>
          </a:effectRef>
          <a:fontRef idx="minor">
            <a:schemeClr val="dk1"/>
          </a:fontRef>
        </p:style>
        <p:txBody>
          <a:bodyPr lIns="91430" tIns="45715" rIns="91430" bIns="45715" anchor="ctr"/>
          <a:lstStyle/>
          <a:p>
            <a:pPr>
              <a:defRPr/>
            </a:pPr>
            <a:r>
              <a:rPr lang="es-CO" sz="1400" b="1" dirty="0">
                <a:solidFill>
                  <a:schemeClr val="dk1"/>
                </a:solidFill>
                <a:latin typeface="Candara" pitchFamily="34" charset="0"/>
              </a:rPr>
              <a:t>Está prohibido colocar materas en los puntos fijos, corredores y ventanas. La decoración compete  a la administración</a:t>
            </a:r>
            <a:endParaRPr lang="es-ES" sz="1400" b="1" dirty="0">
              <a:solidFill>
                <a:schemeClr val="dk1"/>
              </a:solidFill>
              <a:latin typeface="Candara" pitchFamily="34" charset="0"/>
            </a:endParaRPr>
          </a:p>
        </p:txBody>
      </p:sp>
      <p:sp>
        <p:nvSpPr>
          <p:cNvPr id="15" name="14 Rectángulo redondeado"/>
          <p:cNvSpPr/>
          <p:nvPr/>
        </p:nvSpPr>
        <p:spPr>
          <a:xfrm>
            <a:off x="6286528" y="5072074"/>
            <a:ext cx="2428876" cy="872653"/>
          </a:xfrm>
          <a:prstGeom prst="roundRect">
            <a:avLst/>
          </a:prstGeom>
          <a:ln>
            <a:noFill/>
          </a:ln>
        </p:spPr>
        <p:style>
          <a:lnRef idx="2">
            <a:schemeClr val="accent1"/>
          </a:lnRef>
          <a:fillRef idx="1">
            <a:schemeClr val="lt1"/>
          </a:fillRef>
          <a:effectRef idx="0">
            <a:schemeClr val="accent1"/>
          </a:effectRef>
          <a:fontRef idx="minor">
            <a:schemeClr val="dk1"/>
          </a:fontRef>
        </p:style>
        <p:txBody>
          <a:bodyPr lIns="91430" tIns="45715" rIns="91430" bIns="45715" anchor="ctr"/>
          <a:lstStyle/>
          <a:p>
            <a:pPr>
              <a:defRPr/>
            </a:pPr>
            <a:r>
              <a:rPr lang="es-CO" sz="1400" b="1" dirty="0">
                <a:solidFill>
                  <a:schemeClr val="dk1"/>
                </a:solidFill>
                <a:latin typeface="Candara" pitchFamily="34" charset="0"/>
              </a:rPr>
              <a:t>Si hay algún inconveniente con el personal de seguridad, seguir el conducto regular, evitando</a:t>
            </a:r>
          </a:p>
          <a:p>
            <a:pPr>
              <a:defRPr/>
            </a:pPr>
            <a:r>
              <a:rPr lang="es-CO" sz="1400" b="1" dirty="0">
                <a:solidFill>
                  <a:schemeClr val="dk1"/>
                </a:solidFill>
                <a:latin typeface="Candara" pitchFamily="34" charset="0"/>
              </a:rPr>
              <a:t>confrontaciones personales</a:t>
            </a:r>
            <a:endParaRPr lang="es-ES" sz="1400" b="1" dirty="0">
              <a:solidFill>
                <a:schemeClr val="dk1"/>
              </a:solidFill>
              <a:latin typeface="Candara" pitchFamily="34" charset="0"/>
            </a:endParaRPr>
          </a:p>
        </p:txBody>
      </p:sp>
    </p:spTree>
    <p:extLst>
      <p:ext uri="{BB962C8B-B14F-4D97-AF65-F5344CB8AC3E}">
        <p14:creationId xmlns:p14="http://schemas.microsoft.com/office/powerpoint/2010/main" val="145381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nchor="ctr"/>
          <a:lstStyle/>
          <a:p>
            <a:pPr algn="ctr"/>
            <a:r>
              <a:rPr lang="es-CO" sz="3200" dirty="0"/>
              <a:t>MANUAL DE CONVIVENCIA</a:t>
            </a:r>
            <a:br>
              <a:rPr lang="es-CO" sz="3200" dirty="0"/>
            </a:br>
            <a:br>
              <a:rPr lang="es-CO" sz="3200" dirty="0"/>
            </a:br>
            <a:endParaRPr lang="es-CO" sz="3200" dirty="0"/>
          </a:p>
        </p:txBody>
      </p:sp>
      <p:sp>
        <p:nvSpPr>
          <p:cNvPr id="5" name="4 Subtítulo"/>
          <p:cNvSpPr>
            <a:spLocks noGrp="1"/>
          </p:cNvSpPr>
          <p:nvPr>
            <p:ph type="subTitle" idx="1"/>
          </p:nvPr>
        </p:nvSpPr>
        <p:spPr>
          <a:xfrm>
            <a:off x="2313084" y="3559865"/>
            <a:ext cx="5852160" cy="985630"/>
          </a:xfrm>
        </p:spPr>
        <p:txBody>
          <a:bodyPr/>
          <a:lstStyle/>
          <a:p>
            <a:pPr algn="ctr"/>
            <a:r>
              <a:rPr lang="es-CO" dirty="0"/>
              <a:t>Una guía para crecer personal y profesionalmente, para vivir en armonía, para respetar, tolerar y lograr que nuestra ANI, sea el “mejor lugar para trabajar</a:t>
            </a:r>
          </a:p>
        </p:txBody>
      </p:sp>
    </p:spTree>
    <p:extLst>
      <p:ext uri="{BB962C8B-B14F-4D97-AF65-F5344CB8AC3E}">
        <p14:creationId xmlns:p14="http://schemas.microsoft.com/office/powerpoint/2010/main" val="2766827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3214678" y="1500174"/>
            <a:ext cx="2786082" cy="720018"/>
          </a:xfrm>
          <a:prstGeom prst="roundRect">
            <a:avLst/>
          </a:prstGeom>
          <a:solidFill>
            <a:srgbClr val="0070C0"/>
          </a:solidFill>
          <a:ln>
            <a:solidFill>
              <a:srgbClr val="0070C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3">
            <a:schemeClr val="accent6"/>
          </a:fillRef>
          <a:effectRef idx="2">
            <a:schemeClr val="accent6"/>
          </a:effectRef>
          <a:fontRef idx="minor">
            <a:schemeClr val="lt1"/>
          </a:fontRef>
        </p:style>
        <p:txBody>
          <a:bodyPr lIns="91430" tIns="45715" rIns="91430" bIns="45715" anchor="ctr"/>
          <a:lstStyle/>
          <a:p>
            <a:pPr algn="ctr">
              <a:defRPr/>
            </a:pPr>
            <a:r>
              <a:rPr lang="es-MX" sz="1600" b="1" dirty="0">
                <a:solidFill>
                  <a:schemeClr val="bg1"/>
                </a:solidFill>
                <a:latin typeface="Candara" pitchFamily="34" charset="0"/>
              </a:rPr>
              <a:t>USO DE LA CAFETERIA</a:t>
            </a:r>
            <a:endParaRPr lang="es-ES" sz="1600" b="1" dirty="0">
              <a:solidFill>
                <a:schemeClr val="bg1"/>
              </a:solidFill>
              <a:latin typeface="Candara" pitchFamily="34" charset="0"/>
            </a:endParaRPr>
          </a:p>
        </p:txBody>
      </p:sp>
      <p:sp>
        <p:nvSpPr>
          <p:cNvPr id="3" name="2 Rectángulo redondeado"/>
          <p:cNvSpPr/>
          <p:nvPr/>
        </p:nvSpPr>
        <p:spPr>
          <a:xfrm>
            <a:off x="428596" y="2928934"/>
            <a:ext cx="2191606" cy="1008112"/>
          </a:xfrm>
          <a:prstGeom prst="roundRect">
            <a:avLst/>
          </a:prstGeom>
          <a:ln>
            <a:noFill/>
          </a:ln>
        </p:spPr>
        <p:style>
          <a:lnRef idx="2">
            <a:schemeClr val="accent1"/>
          </a:lnRef>
          <a:fillRef idx="1">
            <a:schemeClr val="lt1"/>
          </a:fillRef>
          <a:effectRef idx="0">
            <a:schemeClr val="accent1"/>
          </a:effectRef>
          <a:fontRef idx="minor">
            <a:schemeClr val="dk1"/>
          </a:fontRef>
        </p:style>
        <p:txBody>
          <a:bodyPr lIns="91430" tIns="45715" rIns="91430" bIns="45715" anchor="ctr"/>
          <a:lstStyle/>
          <a:p>
            <a:pPr>
              <a:defRPr/>
            </a:pPr>
            <a:r>
              <a:rPr lang="es-CO" sz="1400" b="1" dirty="0">
                <a:solidFill>
                  <a:schemeClr val="dk1"/>
                </a:solidFill>
                <a:latin typeface="Candara" pitchFamily="34" charset="0"/>
              </a:rPr>
              <a:t>Cuidar los cubiertos, bandejas, mesas y sillas y/o cualquier elemento dispuesto para el</a:t>
            </a:r>
          </a:p>
          <a:p>
            <a:pPr>
              <a:defRPr/>
            </a:pPr>
            <a:r>
              <a:rPr lang="es-CO" sz="1400" b="1" dirty="0">
                <a:solidFill>
                  <a:schemeClr val="dk1"/>
                </a:solidFill>
                <a:latin typeface="Candara" pitchFamily="34" charset="0"/>
              </a:rPr>
              <a:t>Servicio de Cafetería</a:t>
            </a:r>
            <a:endParaRPr lang="es-ES" sz="1400" b="1" dirty="0">
              <a:solidFill>
                <a:schemeClr val="dk1"/>
              </a:solidFill>
              <a:latin typeface="Candara" pitchFamily="34" charset="0"/>
            </a:endParaRPr>
          </a:p>
        </p:txBody>
      </p:sp>
      <p:sp>
        <p:nvSpPr>
          <p:cNvPr id="4" name="3 Rectángulo redondeado"/>
          <p:cNvSpPr/>
          <p:nvPr/>
        </p:nvSpPr>
        <p:spPr>
          <a:xfrm>
            <a:off x="3286116" y="5143512"/>
            <a:ext cx="2786082" cy="744412"/>
          </a:xfrm>
          <a:prstGeom prst="roundRect">
            <a:avLst/>
          </a:prstGeom>
          <a:ln>
            <a:noFill/>
          </a:ln>
        </p:spPr>
        <p:style>
          <a:lnRef idx="2">
            <a:schemeClr val="accent1"/>
          </a:lnRef>
          <a:fillRef idx="1">
            <a:schemeClr val="lt1"/>
          </a:fillRef>
          <a:effectRef idx="0">
            <a:schemeClr val="accent1"/>
          </a:effectRef>
          <a:fontRef idx="minor">
            <a:schemeClr val="dk1"/>
          </a:fontRef>
        </p:style>
        <p:txBody>
          <a:bodyPr lIns="91430" tIns="45715" rIns="91430" bIns="45715" anchor="ctr"/>
          <a:lstStyle/>
          <a:p>
            <a:pPr>
              <a:defRPr/>
            </a:pPr>
            <a:r>
              <a:rPr lang="es-CO" sz="1400" b="1" dirty="0">
                <a:solidFill>
                  <a:schemeClr val="dk1"/>
                </a:solidFill>
                <a:latin typeface="Candara" pitchFamily="34" charset="0"/>
              </a:rPr>
              <a:t>Evitar actividades diferentes al consumo de alimentos en horas de alta afluencia</a:t>
            </a:r>
            <a:endParaRPr lang="es-ES" sz="1400" b="1" dirty="0">
              <a:solidFill>
                <a:schemeClr val="dk1"/>
              </a:solidFill>
              <a:latin typeface="Candara" pitchFamily="34" charset="0"/>
            </a:endParaRPr>
          </a:p>
        </p:txBody>
      </p:sp>
      <p:sp>
        <p:nvSpPr>
          <p:cNvPr id="5" name="4 Rectángulo redondeado"/>
          <p:cNvSpPr/>
          <p:nvPr/>
        </p:nvSpPr>
        <p:spPr>
          <a:xfrm>
            <a:off x="6429388" y="1428736"/>
            <a:ext cx="2304255" cy="1080120"/>
          </a:xfrm>
          <a:prstGeom prst="roundRect">
            <a:avLst/>
          </a:prstGeom>
          <a:ln>
            <a:noFill/>
          </a:ln>
        </p:spPr>
        <p:style>
          <a:lnRef idx="2">
            <a:schemeClr val="accent1"/>
          </a:lnRef>
          <a:fillRef idx="1">
            <a:schemeClr val="lt1"/>
          </a:fillRef>
          <a:effectRef idx="0">
            <a:schemeClr val="accent1"/>
          </a:effectRef>
          <a:fontRef idx="minor">
            <a:schemeClr val="dk1"/>
          </a:fontRef>
        </p:style>
        <p:txBody>
          <a:bodyPr lIns="91430" tIns="45715" rIns="91430" bIns="45715" anchor="ctr"/>
          <a:lstStyle/>
          <a:p>
            <a:pPr>
              <a:defRPr/>
            </a:pPr>
            <a:r>
              <a:rPr lang="es-CO" sz="1400" b="1" dirty="0">
                <a:solidFill>
                  <a:schemeClr val="dk1"/>
                </a:solidFill>
                <a:latin typeface="Candara" pitchFamily="34" charset="0"/>
              </a:rPr>
              <a:t>Conservar el orden, aseo y buen estado de las mesas, sillas y todos los elementos que  hacen parte de la misma.</a:t>
            </a:r>
            <a:endParaRPr lang="es-ES" sz="1400" b="1" dirty="0">
              <a:solidFill>
                <a:schemeClr val="dk1"/>
              </a:solidFill>
              <a:latin typeface="Candara" pitchFamily="34" charset="0"/>
            </a:endParaRPr>
          </a:p>
        </p:txBody>
      </p:sp>
      <p:sp>
        <p:nvSpPr>
          <p:cNvPr id="6" name="5 Rectángulo redondeado"/>
          <p:cNvSpPr/>
          <p:nvPr/>
        </p:nvSpPr>
        <p:spPr>
          <a:xfrm>
            <a:off x="6429388" y="2928934"/>
            <a:ext cx="2304256" cy="1061985"/>
          </a:xfrm>
          <a:prstGeom prst="roundRect">
            <a:avLst/>
          </a:prstGeom>
          <a:ln>
            <a:noFill/>
          </a:ln>
        </p:spPr>
        <p:style>
          <a:lnRef idx="2">
            <a:schemeClr val="accent1"/>
          </a:lnRef>
          <a:fillRef idx="1">
            <a:schemeClr val="lt1"/>
          </a:fillRef>
          <a:effectRef idx="0">
            <a:schemeClr val="accent1"/>
          </a:effectRef>
          <a:fontRef idx="minor">
            <a:schemeClr val="dk1"/>
          </a:fontRef>
        </p:style>
        <p:txBody>
          <a:bodyPr lIns="91430" tIns="45715" rIns="91430" bIns="45715" anchor="ctr"/>
          <a:lstStyle/>
          <a:p>
            <a:pPr>
              <a:defRPr/>
            </a:pPr>
            <a:r>
              <a:rPr lang="es-CO" sz="1400" b="1" dirty="0">
                <a:solidFill>
                  <a:schemeClr val="dk1"/>
                </a:solidFill>
                <a:latin typeface="Candara" pitchFamily="34" charset="0"/>
              </a:rPr>
              <a:t>Cumplir normas de cortesía con las personas que le prestan el servicio. Dar las  gracias  y  pedir el favor.</a:t>
            </a:r>
            <a:endParaRPr lang="es-ES" sz="1400" b="1" dirty="0">
              <a:solidFill>
                <a:schemeClr val="dk1"/>
              </a:solidFill>
              <a:latin typeface="Candara" pitchFamily="34" charset="0"/>
            </a:endParaRPr>
          </a:p>
        </p:txBody>
      </p:sp>
      <p:sp>
        <p:nvSpPr>
          <p:cNvPr id="7" name="6 Rectángulo redondeado"/>
          <p:cNvSpPr/>
          <p:nvPr/>
        </p:nvSpPr>
        <p:spPr>
          <a:xfrm>
            <a:off x="445711" y="4357694"/>
            <a:ext cx="2614121" cy="928711"/>
          </a:xfrm>
          <a:prstGeom prst="roundRect">
            <a:avLst/>
          </a:prstGeom>
          <a:ln>
            <a:noFill/>
          </a:ln>
        </p:spPr>
        <p:style>
          <a:lnRef idx="2">
            <a:schemeClr val="accent1"/>
          </a:lnRef>
          <a:fillRef idx="1">
            <a:schemeClr val="lt1"/>
          </a:fillRef>
          <a:effectRef idx="0">
            <a:schemeClr val="accent1"/>
          </a:effectRef>
          <a:fontRef idx="minor">
            <a:schemeClr val="dk1"/>
          </a:fontRef>
        </p:style>
        <p:txBody>
          <a:bodyPr lIns="91430" tIns="45715" rIns="91430" bIns="45715" anchor="ctr"/>
          <a:lstStyle/>
          <a:p>
            <a:pPr>
              <a:defRPr/>
            </a:pPr>
            <a:r>
              <a:rPr lang="es-CO" sz="1400" b="1" dirty="0">
                <a:solidFill>
                  <a:schemeClr val="dk1"/>
                </a:solidFill>
                <a:latin typeface="Candara" pitchFamily="34" charset="0"/>
              </a:rPr>
              <a:t>Organizar las sillas y las mesas al terminar, así como levantar la bandeja y platos para dejarlos en el lugar dispuesto para tal fin.</a:t>
            </a:r>
            <a:endParaRPr lang="es-ES" sz="1400" b="1" dirty="0">
              <a:solidFill>
                <a:schemeClr val="dk1"/>
              </a:solidFill>
              <a:latin typeface="Candara" pitchFamily="34" charset="0"/>
            </a:endParaRPr>
          </a:p>
        </p:txBody>
      </p:sp>
      <p:sp>
        <p:nvSpPr>
          <p:cNvPr id="8" name="7 Flecha izquierda"/>
          <p:cNvSpPr/>
          <p:nvPr/>
        </p:nvSpPr>
        <p:spPr>
          <a:xfrm rot="18306066">
            <a:off x="2728204" y="3424273"/>
            <a:ext cx="486150" cy="285752"/>
          </a:xfrm>
          <a:prstGeom prst="leftArrow">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4"/>
          </a:lnRef>
          <a:fillRef idx="3">
            <a:schemeClr val="accent4"/>
          </a:fillRef>
          <a:effectRef idx="3">
            <a:schemeClr val="accent4"/>
          </a:effectRef>
          <a:fontRef idx="minor">
            <a:schemeClr val="lt1"/>
          </a:fontRef>
        </p:style>
        <p:txBody>
          <a:bodyPr lIns="91430" tIns="45715" rIns="91430" bIns="45715" anchor="ctr"/>
          <a:lstStyle/>
          <a:p>
            <a:pPr algn="ctr">
              <a:defRPr/>
            </a:pPr>
            <a:endParaRPr lang="es-ES" dirty="0"/>
          </a:p>
        </p:txBody>
      </p:sp>
      <p:sp>
        <p:nvSpPr>
          <p:cNvPr id="9" name="8 Flecha abajo"/>
          <p:cNvSpPr/>
          <p:nvPr/>
        </p:nvSpPr>
        <p:spPr>
          <a:xfrm>
            <a:off x="4643438" y="4572008"/>
            <a:ext cx="285752" cy="428628"/>
          </a:xfrm>
          <a:prstGeom prst="downArrow">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4"/>
          </a:lnRef>
          <a:fillRef idx="3">
            <a:schemeClr val="accent4"/>
          </a:fillRef>
          <a:effectRef idx="3">
            <a:schemeClr val="accent4"/>
          </a:effectRef>
          <a:fontRef idx="minor">
            <a:schemeClr val="lt1"/>
          </a:fontRef>
        </p:style>
        <p:txBody>
          <a:bodyPr lIns="91430" tIns="45715" rIns="91430" bIns="45715" anchor="ctr"/>
          <a:lstStyle/>
          <a:p>
            <a:pPr algn="ctr">
              <a:defRPr/>
            </a:pPr>
            <a:endParaRPr lang="es-ES" dirty="0"/>
          </a:p>
        </p:txBody>
      </p:sp>
      <p:sp>
        <p:nvSpPr>
          <p:cNvPr id="10" name="9 Flecha izquierda"/>
          <p:cNvSpPr/>
          <p:nvPr/>
        </p:nvSpPr>
        <p:spPr>
          <a:xfrm rot="14236655">
            <a:off x="5730625" y="3357623"/>
            <a:ext cx="513087" cy="317318"/>
          </a:xfrm>
          <a:prstGeom prst="leftArrow">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4"/>
          </a:lnRef>
          <a:fillRef idx="3">
            <a:schemeClr val="accent4"/>
          </a:fillRef>
          <a:effectRef idx="3">
            <a:schemeClr val="accent4"/>
          </a:effectRef>
          <a:fontRef idx="minor">
            <a:schemeClr val="lt1"/>
          </a:fontRef>
        </p:style>
        <p:txBody>
          <a:bodyPr lIns="91430" tIns="45715" rIns="91430" bIns="45715" anchor="ctr"/>
          <a:lstStyle/>
          <a:p>
            <a:pPr algn="ctr">
              <a:defRPr/>
            </a:pPr>
            <a:endParaRPr lang="es-ES" dirty="0"/>
          </a:p>
        </p:txBody>
      </p:sp>
      <p:sp>
        <p:nvSpPr>
          <p:cNvPr id="11" name="10 Rectángulo redondeado"/>
          <p:cNvSpPr/>
          <p:nvPr/>
        </p:nvSpPr>
        <p:spPr>
          <a:xfrm>
            <a:off x="6392150" y="4286256"/>
            <a:ext cx="2500330" cy="1071562"/>
          </a:xfrm>
          <a:prstGeom prst="roundRect">
            <a:avLst/>
          </a:prstGeom>
          <a:ln>
            <a:noFill/>
          </a:ln>
        </p:spPr>
        <p:style>
          <a:lnRef idx="2">
            <a:schemeClr val="accent1"/>
          </a:lnRef>
          <a:fillRef idx="1">
            <a:schemeClr val="lt1"/>
          </a:fillRef>
          <a:effectRef idx="0">
            <a:schemeClr val="accent1"/>
          </a:effectRef>
          <a:fontRef idx="minor">
            <a:schemeClr val="dk1"/>
          </a:fontRef>
        </p:style>
        <p:txBody>
          <a:bodyPr lIns="91430" tIns="45715" rIns="91430" bIns="45715" anchor="ctr"/>
          <a:lstStyle/>
          <a:p>
            <a:pPr>
              <a:defRPr/>
            </a:pPr>
            <a:r>
              <a:rPr lang="es-CO" sz="1400" b="1" dirty="0">
                <a:solidFill>
                  <a:schemeClr val="dk1"/>
                </a:solidFill>
                <a:latin typeface="Candara" pitchFamily="34" charset="0"/>
              </a:rPr>
              <a:t>Abstenerse de fumar o consumir bebidas alcohólicas en esta área.</a:t>
            </a:r>
            <a:endParaRPr lang="es-ES" sz="1400" b="1" dirty="0">
              <a:solidFill>
                <a:schemeClr val="dk1"/>
              </a:solidFill>
              <a:latin typeface="Candara" pitchFamily="34" charset="0"/>
            </a:endParaRPr>
          </a:p>
        </p:txBody>
      </p:sp>
      <p:sp>
        <p:nvSpPr>
          <p:cNvPr id="12" name="11 Rectángulo redondeado"/>
          <p:cNvSpPr/>
          <p:nvPr/>
        </p:nvSpPr>
        <p:spPr>
          <a:xfrm>
            <a:off x="642910" y="1643050"/>
            <a:ext cx="2000250" cy="1141288"/>
          </a:xfrm>
          <a:prstGeom prst="roundRect">
            <a:avLst/>
          </a:prstGeom>
          <a:ln>
            <a:noFill/>
          </a:ln>
        </p:spPr>
        <p:style>
          <a:lnRef idx="2">
            <a:schemeClr val="accent1"/>
          </a:lnRef>
          <a:fillRef idx="1">
            <a:schemeClr val="lt1"/>
          </a:fillRef>
          <a:effectRef idx="0">
            <a:schemeClr val="accent1"/>
          </a:effectRef>
          <a:fontRef idx="minor">
            <a:schemeClr val="dk1"/>
          </a:fontRef>
        </p:style>
        <p:txBody>
          <a:bodyPr lIns="91430" tIns="45715" rIns="91430" bIns="45715" anchor="ctr"/>
          <a:lstStyle/>
          <a:p>
            <a:pPr>
              <a:defRPr/>
            </a:pPr>
            <a:r>
              <a:rPr lang="es-CO" sz="1400" b="1" dirty="0">
                <a:solidFill>
                  <a:schemeClr val="dk1"/>
                </a:solidFill>
                <a:latin typeface="Candara" pitchFamily="34" charset="0"/>
              </a:rPr>
              <a:t>Manejar un tono de voz normal. No gritar ni hacer escándalo.</a:t>
            </a:r>
            <a:endParaRPr lang="es-ES" sz="1400" b="1" dirty="0">
              <a:solidFill>
                <a:schemeClr val="dk1"/>
              </a:solidFill>
              <a:latin typeface="Candara" pitchFamily="34" charset="0"/>
            </a:endParaRPr>
          </a:p>
        </p:txBody>
      </p:sp>
      <p:pic>
        <p:nvPicPr>
          <p:cNvPr id="7170" name="Picture 2" descr="http://t2.gstatic.com/images?q=tbn:ANd9GcT6bTA8mDjj6IxXl1XHYhJj_mAOawAsunCSDnVEjMZ7fJn8KuKFbA"/>
          <p:cNvPicPr>
            <a:picLocks noChangeAspect="1" noChangeArrowheads="1"/>
          </p:cNvPicPr>
          <p:nvPr/>
        </p:nvPicPr>
        <p:blipFill>
          <a:blip r:embed="rId2"/>
          <a:srcRect/>
          <a:stretch>
            <a:fillRect/>
          </a:stretch>
        </p:blipFill>
        <p:spPr bwMode="auto">
          <a:xfrm>
            <a:off x="3786182" y="2643182"/>
            <a:ext cx="1571636" cy="16653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 name="14 Flecha izquierda"/>
          <p:cNvSpPr/>
          <p:nvPr/>
        </p:nvSpPr>
        <p:spPr>
          <a:xfrm rot="18306066">
            <a:off x="2513889" y="2138390"/>
            <a:ext cx="486150" cy="285752"/>
          </a:xfrm>
          <a:prstGeom prst="leftArrow">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4"/>
          </a:lnRef>
          <a:fillRef idx="3">
            <a:schemeClr val="accent4"/>
          </a:fillRef>
          <a:effectRef idx="3">
            <a:schemeClr val="accent4"/>
          </a:effectRef>
          <a:fontRef idx="minor">
            <a:schemeClr val="lt1"/>
          </a:fontRef>
        </p:style>
        <p:txBody>
          <a:bodyPr lIns="91430" tIns="45715" rIns="91430" bIns="45715" anchor="ctr"/>
          <a:lstStyle/>
          <a:p>
            <a:pPr algn="ctr">
              <a:defRPr/>
            </a:pPr>
            <a:endParaRPr lang="es-ES" dirty="0"/>
          </a:p>
        </p:txBody>
      </p:sp>
    </p:spTree>
    <p:extLst>
      <p:ext uri="{BB962C8B-B14F-4D97-AF65-F5344CB8AC3E}">
        <p14:creationId xmlns:p14="http://schemas.microsoft.com/office/powerpoint/2010/main" val="42090869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redondeado"/>
          <p:cNvSpPr/>
          <p:nvPr/>
        </p:nvSpPr>
        <p:spPr>
          <a:xfrm>
            <a:off x="3786182" y="3000372"/>
            <a:ext cx="2500330" cy="1005200"/>
          </a:xfrm>
          <a:prstGeom prst="roundRect">
            <a:avLst/>
          </a:prstGeom>
          <a:solidFill>
            <a:srgbClr val="0070C0"/>
          </a:solidFill>
          <a:ln>
            <a:solidFill>
              <a:srgbClr val="0070C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3">
            <a:schemeClr val="accent6"/>
          </a:fillRef>
          <a:effectRef idx="2">
            <a:schemeClr val="accent6"/>
          </a:effectRef>
          <a:fontRef idx="minor">
            <a:schemeClr val="lt1"/>
          </a:fontRef>
        </p:style>
        <p:txBody>
          <a:bodyPr lIns="91430" tIns="45715" rIns="91430" bIns="45715" anchor="ctr"/>
          <a:lstStyle/>
          <a:p>
            <a:pPr algn="ctr">
              <a:defRPr/>
            </a:pPr>
            <a:r>
              <a:rPr lang="es-MX" sz="1600" b="1" dirty="0">
                <a:solidFill>
                  <a:schemeClr val="bg1"/>
                </a:solidFill>
                <a:latin typeface="Candara" pitchFamily="34" charset="0"/>
              </a:rPr>
              <a:t>USO DEL PARQUEADERO</a:t>
            </a:r>
            <a:endParaRPr lang="es-ES" sz="1600" b="1" dirty="0">
              <a:solidFill>
                <a:schemeClr val="bg1"/>
              </a:solidFill>
              <a:latin typeface="Candara" pitchFamily="34" charset="0"/>
            </a:endParaRPr>
          </a:p>
        </p:txBody>
      </p:sp>
      <p:sp>
        <p:nvSpPr>
          <p:cNvPr id="5" name="4 Rectángulo redondeado"/>
          <p:cNvSpPr/>
          <p:nvPr/>
        </p:nvSpPr>
        <p:spPr>
          <a:xfrm>
            <a:off x="4171900" y="5413499"/>
            <a:ext cx="2344316" cy="744412"/>
          </a:xfrm>
          <a:prstGeom prst="roundRect">
            <a:avLst/>
          </a:prstGeom>
          <a:ln>
            <a:noFill/>
          </a:ln>
        </p:spPr>
        <p:style>
          <a:lnRef idx="2">
            <a:schemeClr val="accent1"/>
          </a:lnRef>
          <a:fillRef idx="1">
            <a:schemeClr val="lt1"/>
          </a:fillRef>
          <a:effectRef idx="0">
            <a:schemeClr val="accent1"/>
          </a:effectRef>
          <a:fontRef idx="minor">
            <a:schemeClr val="dk1"/>
          </a:fontRef>
        </p:style>
        <p:txBody>
          <a:bodyPr lIns="91430" tIns="45715" rIns="91430" bIns="45715" anchor="ctr"/>
          <a:lstStyle/>
          <a:p>
            <a:pPr>
              <a:defRPr/>
            </a:pPr>
            <a:endParaRPr lang="es-ES" sz="1400" b="1" dirty="0">
              <a:latin typeface="Candara" pitchFamily="34" charset="0"/>
            </a:endParaRPr>
          </a:p>
        </p:txBody>
      </p:sp>
      <p:sp>
        <p:nvSpPr>
          <p:cNvPr id="6" name="5 Rectángulo redondeado"/>
          <p:cNvSpPr/>
          <p:nvPr/>
        </p:nvSpPr>
        <p:spPr>
          <a:xfrm>
            <a:off x="3419872" y="836712"/>
            <a:ext cx="2304255" cy="1080120"/>
          </a:xfrm>
          <a:prstGeom prst="roundRect">
            <a:avLst/>
          </a:prstGeom>
          <a:ln>
            <a:noFill/>
          </a:ln>
        </p:spPr>
        <p:style>
          <a:lnRef idx="2">
            <a:schemeClr val="accent1"/>
          </a:lnRef>
          <a:fillRef idx="1">
            <a:schemeClr val="lt1"/>
          </a:fillRef>
          <a:effectRef idx="0">
            <a:schemeClr val="accent1"/>
          </a:effectRef>
          <a:fontRef idx="minor">
            <a:schemeClr val="dk1"/>
          </a:fontRef>
        </p:style>
        <p:txBody>
          <a:bodyPr lIns="91430" tIns="45715" rIns="91430" bIns="45715" anchor="ctr"/>
          <a:lstStyle/>
          <a:p>
            <a:pPr>
              <a:defRPr/>
            </a:pPr>
            <a:endParaRPr lang="es-ES" sz="1400" b="1" dirty="0">
              <a:solidFill>
                <a:schemeClr val="dk1"/>
              </a:solidFill>
              <a:latin typeface="Candara" pitchFamily="34" charset="0"/>
            </a:endParaRPr>
          </a:p>
        </p:txBody>
      </p:sp>
      <p:sp>
        <p:nvSpPr>
          <p:cNvPr id="7" name="6 Rectángulo redondeado"/>
          <p:cNvSpPr/>
          <p:nvPr/>
        </p:nvSpPr>
        <p:spPr>
          <a:xfrm>
            <a:off x="5929322" y="1571612"/>
            <a:ext cx="2857520" cy="1353301"/>
          </a:xfrm>
          <a:prstGeom prst="roundRect">
            <a:avLst/>
          </a:prstGeom>
          <a:ln>
            <a:noFill/>
          </a:ln>
        </p:spPr>
        <p:style>
          <a:lnRef idx="2">
            <a:schemeClr val="accent1"/>
          </a:lnRef>
          <a:fillRef idx="1">
            <a:schemeClr val="lt1"/>
          </a:fillRef>
          <a:effectRef idx="0">
            <a:schemeClr val="accent1"/>
          </a:effectRef>
          <a:fontRef idx="minor">
            <a:schemeClr val="dk1"/>
          </a:fontRef>
        </p:style>
        <p:txBody>
          <a:bodyPr lIns="91430" tIns="45715" rIns="91430" bIns="45715" anchor="ctr"/>
          <a:lstStyle/>
          <a:p>
            <a:pPr>
              <a:defRPr/>
            </a:pPr>
            <a:r>
              <a:rPr lang="es-CO" sz="1400" b="1" dirty="0">
                <a:solidFill>
                  <a:schemeClr val="dk1"/>
                </a:solidFill>
                <a:latin typeface="Candara" pitchFamily="34" charset="0"/>
              </a:rPr>
              <a:t>Los parqueaderos son de uso exclusivo de las personas autorizadas  y cada uno debe ocupar el puesto correspondiente a su asignación</a:t>
            </a:r>
            <a:endParaRPr lang="es-ES" sz="1400" b="1" dirty="0">
              <a:solidFill>
                <a:schemeClr val="dk1"/>
              </a:solidFill>
              <a:latin typeface="Candara" pitchFamily="34" charset="0"/>
            </a:endParaRPr>
          </a:p>
        </p:txBody>
      </p:sp>
      <p:sp>
        <p:nvSpPr>
          <p:cNvPr id="8" name="7 Rectángulo redondeado"/>
          <p:cNvSpPr/>
          <p:nvPr/>
        </p:nvSpPr>
        <p:spPr>
          <a:xfrm>
            <a:off x="500034" y="4429132"/>
            <a:ext cx="2879094" cy="1008112"/>
          </a:xfrm>
          <a:prstGeom prst="roundRect">
            <a:avLst/>
          </a:prstGeom>
          <a:ln>
            <a:noFill/>
          </a:ln>
        </p:spPr>
        <p:style>
          <a:lnRef idx="2">
            <a:schemeClr val="accent1"/>
          </a:lnRef>
          <a:fillRef idx="1">
            <a:schemeClr val="lt1"/>
          </a:fillRef>
          <a:effectRef idx="0">
            <a:schemeClr val="accent1"/>
          </a:effectRef>
          <a:fontRef idx="minor">
            <a:schemeClr val="dk1"/>
          </a:fontRef>
        </p:style>
        <p:txBody>
          <a:bodyPr lIns="91430" tIns="45715" rIns="91430" bIns="45715" anchor="ctr"/>
          <a:lstStyle/>
          <a:p>
            <a:pPr>
              <a:defRPr/>
            </a:pPr>
            <a:r>
              <a:rPr lang="es-CO" sz="1400" b="1" dirty="0">
                <a:solidFill>
                  <a:schemeClr val="dk1"/>
                </a:solidFill>
                <a:latin typeface="Candara" pitchFamily="34" charset="0"/>
              </a:rPr>
              <a:t>Está prohibido parquear en zonas de circulación vehicular y en áreas  comunes,  excepción  en casos de fuerza mayor o un caso fortuito.</a:t>
            </a:r>
            <a:endParaRPr lang="es-ES" sz="1400" b="1" dirty="0">
              <a:solidFill>
                <a:schemeClr val="dk1"/>
              </a:solidFill>
              <a:latin typeface="Candara" pitchFamily="34" charset="0"/>
            </a:endParaRPr>
          </a:p>
        </p:txBody>
      </p:sp>
      <p:sp>
        <p:nvSpPr>
          <p:cNvPr id="9" name="8 Flecha izquierda"/>
          <p:cNvSpPr/>
          <p:nvPr/>
        </p:nvSpPr>
        <p:spPr>
          <a:xfrm rot="18306066">
            <a:off x="2942516" y="4067216"/>
            <a:ext cx="486150" cy="285752"/>
          </a:xfrm>
          <a:prstGeom prst="leftArrow">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4"/>
          </a:lnRef>
          <a:fillRef idx="3">
            <a:schemeClr val="accent4"/>
          </a:fillRef>
          <a:effectRef idx="3">
            <a:schemeClr val="accent4"/>
          </a:effectRef>
          <a:fontRef idx="minor">
            <a:schemeClr val="lt1"/>
          </a:fontRef>
        </p:style>
        <p:txBody>
          <a:bodyPr lIns="91430" tIns="45715" rIns="91430" bIns="45715" anchor="ctr"/>
          <a:lstStyle/>
          <a:p>
            <a:pPr algn="ctr">
              <a:defRPr/>
            </a:pPr>
            <a:endParaRPr lang="es-ES" dirty="0"/>
          </a:p>
        </p:txBody>
      </p:sp>
      <p:sp>
        <p:nvSpPr>
          <p:cNvPr id="12" name="11 Rectángulo redondeado"/>
          <p:cNvSpPr/>
          <p:nvPr/>
        </p:nvSpPr>
        <p:spPr>
          <a:xfrm>
            <a:off x="6429388" y="4714884"/>
            <a:ext cx="2000250" cy="1071562"/>
          </a:xfrm>
          <a:prstGeom prst="roundRect">
            <a:avLst/>
          </a:prstGeom>
          <a:ln>
            <a:noFill/>
          </a:ln>
        </p:spPr>
        <p:style>
          <a:lnRef idx="2">
            <a:schemeClr val="accent1"/>
          </a:lnRef>
          <a:fillRef idx="1">
            <a:schemeClr val="lt1"/>
          </a:fillRef>
          <a:effectRef idx="0">
            <a:schemeClr val="accent1"/>
          </a:effectRef>
          <a:fontRef idx="minor">
            <a:schemeClr val="dk1"/>
          </a:fontRef>
        </p:style>
        <p:txBody>
          <a:bodyPr lIns="91430" tIns="45715" rIns="91430" bIns="45715" anchor="ctr"/>
          <a:lstStyle/>
          <a:p>
            <a:pPr>
              <a:defRPr/>
            </a:pPr>
            <a:endParaRPr lang="es-ES" sz="1400" b="1" dirty="0">
              <a:solidFill>
                <a:schemeClr val="dk1"/>
              </a:solidFill>
              <a:latin typeface="Candara" pitchFamily="34" charset="0"/>
            </a:endParaRPr>
          </a:p>
        </p:txBody>
      </p:sp>
      <p:sp>
        <p:nvSpPr>
          <p:cNvPr id="14" name="13 Flecha arriba"/>
          <p:cNvSpPr/>
          <p:nvPr/>
        </p:nvSpPr>
        <p:spPr>
          <a:xfrm>
            <a:off x="6572264" y="2928934"/>
            <a:ext cx="282905" cy="510896"/>
          </a:xfrm>
          <a:prstGeom prst="upArrow">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4"/>
          </a:lnRef>
          <a:fillRef idx="3">
            <a:schemeClr val="accent4"/>
          </a:fillRef>
          <a:effectRef idx="3">
            <a:schemeClr val="accent4"/>
          </a:effectRef>
          <a:fontRef idx="minor">
            <a:schemeClr val="lt1"/>
          </a:fontRef>
        </p:style>
        <p:txBody>
          <a:bodyPr lIns="91430" tIns="45715" rIns="91430" bIns="45715" anchor="ctr"/>
          <a:lstStyle/>
          <a:p>
            <a:pPr algn="ctr">
              <a:defRPr/>
            </a:pPr>
            <a:endParaRPr lang="es-CO" dirty="0"/>
          </a:p>
        </p:txBody>
      </p:sp>
      <p:grpSp>
        <p:nvGrpSpPr>
          <p:cNvPr id="16" name="15 Grupo"/>
          <p:cNvGrpSpPr/>
          <p:nvPr/>
        </p:nvGrpSpPr>
        <p:grpSpPr>
          <a:xfrm>
            <a:off x="428596" y="1643050"/>
            <a:ext cx="3000396" cy="2722624"/>
            <a:chOff x="428596" y="1643050"/>
            <a:chExt cx="3000396" cy="2722624"/>
          </a:xfrm>
        </p:grpSpPr>
        <p:sp>
          <p:nvSpPr>
            <p:cNvPr id="4" name="3 Rectángulo redondeado"/>
            <p:cNvSpPr/>
            <p:nvPr/>
          </p:nvSpPr>
          <p:spPr>
            <a:xfrm>
              <a:off x="500034" y="3357562"/>
              <a:ext cx="2191606" cy="1008112"/>
            </a:xfrm>
            <a:prstGeom prst="roundRect">
              <a:avLst/>
            </a:prstGeom>
            <a:ln>
              <a:noFill/>
            </a:ln>
          </p:spPr>
          <p:style>
            <a:lnRef idx="2">
              <a:schemeClr val="accent1"/>
            </a:lnRef>
            <a:fillRef idx="1">
              <a:schemeClr val="lt1"/>
            </a:fillRef>
            <a:effectRef idx="0">
              <a:schemeClr val="accent1"/>
            </a:effectRef>
            <a:fontRef idx="minor">
              <a:schemeClr val="dk1"/>
            </a:fontRef>
          </p:style>
          <p:txBody>
            <a:bodyPr lIns="91430" tIns="45715" rIns="91430" bIns="45715" anchor="ctr"/>
            <a:lstStyle/>
            <a:p>
              <a:pPr>
                <a:defRPr/>
              </a:pPr>
              <a:endParaRPr lang="es-ES" sz="1400" b="1" dirty="0">
                <a:solidFill>
                  <a:schemeClr val="dk1"/>
                </a:solidFill>
                <a:latin typeface="Candara" pitchFamily="34" charset="0"/>
              </a:endParaRPr>
            </a:p>
          </p:txBody>
        </p:sp>
        <p:sp>
          <p:nvSpPr>
            <p:cNvPr id="13" name="12 Rectángulo redondeado"/>
            <p:cNvSpPr/>
            <p:nvPr/>
          </p:nvSpPr>
          <p:spPr>
            <a:xfrm>
              <a:off x="540778" y="1646935"/>
              <a:ext cx="2459586" cy="1141288"/>
            </a:xfrm>
            <a:prstGeom prst="roundRect">
              <a:avLst/>
            </a:prstGeom>
            <a:ln>
              <a:noFill/>
            </a:ln>
          </p:spPr>
          <p:style>
            <a:lnRef idx="2">
              <a:schemeClr val="accent1"/>
            </a:lnRef>
            <a:fillRef idx="1">
              <a:schemeClr val="lt1"/>
            </a:fillRef>
            <a:effectRef idx="0">
              <a:schemeClr val="accent1"/>
            </a:effectRef>
            <a:fontRef idx="minor">
              <a:schemeClr val="dk1"/>
            </a:fontRef>
          </p:style>
          <p:txBody>
            <a:bodyPr lIns="91430" tIns="45715" rIns="91430" bIns="45715" anchor="ctr"/>
            <a:lstStyle/>
            <a:p>
              <a:pPr>
                <a:defRPr/>
              </a:pPr>
              <a:endParaRPr lang="es-ES" sz="1400" b="1" dirty="0">
                <a:latin typeface="Candara" pitchFamily="34" charset="0"/>
              </a:endParaRPr>
            </a:p>
          </p:txBody>
        </p:sp>
        <p:pic>
          <p:nvPicPr>
            <p:cNvPr id="6146" name="Picture 2" descr="http://www.minuto30.com/wp-content/uploads/2012/07/parqueaderos.jpg"/>
            <p:cNvPicPr>
              <a:picLocks noChangeAspect="1" noChangeArrowheads="1"/>
            </p:cNvPicPr>
            <p:nvPr/>
          </p:nvPicPr>
          <p:blipFill>
            <a:blip r:embed="rId2"/>
            <a:srcRect/>
            <a:stretch>
              <a:fillRect/>
            </a:stretch>
          </p:blipFill>
          <p:spPr bwMode="auto">
            <a:xfrm>
              <a:off x="428596" y="1714488"/>
              <a:ext cx="2786082" cy="20592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 name="14 Rectángulo"/>
            <p:cNvSpPr/>
            <p:nvPr/>
          </p:nvSpPr>
          <p:spPr>
            <a:xfrm>
              <a:off x="2428860" y="1643050"/>
              <a:ext cx="1000132" cy="4286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grpSp>
    </p:spTree>
    <p:extLst>
      <p:ext uri="{BB962C8B-B14F-4D97-AF65-F5344CB8AC3E}">
        <p14:creationId xmlns:p14="http://schemas.microsoft.com/office/powerpoint/2010/main" val="19122586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2714612" y="3071810"/>
            <a:ext cx="2786082" cy="1285884"/>
          </a:xfrm>
          <a:prstGeom prst="roundRect">
            <a:avLst/>
          </a:prstGeom>
          <a:solidFill>
            <a:srgbClr val="0070C0"/>
          </a:solidFill>
          <a:ln>
            <a:solidFill>
              <a:srgbClr val="0070C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3">
            <a:schemeClr val="accent6"/>
          </a:fillRef>
          <a:effectRef idx="2">
            <a:schemeClr val="accent6"/>
          </a:effectRef>
          <a:fontRef idx="minor">
            <a:schemeClr val="lt1"/>
          </a:fontRef>
        </p:style>
        <p:txBody>
          <a:bodyPr lIns="91430" tIns="45715" rIns="91430" bIns="45715" anchor="ctr"/>
          <a:lstStyle/>
          <a:p>
            <a:pPr algn="ctr">
              <a:defRPr/>
            </a:pPr>
            <a:r>
              <a:rPr lang="es-MX" sz="1600" b="1" dirty="0">
                <a:solidFill>
                  <a:schemeClr val="bg1"/>
                </a:solidFill>
                <a:latin typeface="Candara" pitchFamily="34" charset="0"/>
              </a:rPr>
              <a:t>USO DE LOS ASCENSORES </a:t>
            </a:r>
            <a:endParaRPr lang="es-ES" sz="1600" b="1" dirty="0">
              <a:solidFill>
                <a:schemeClr val="bg1"/>
              </a:solidFill>
              <a:latin typeface="Candara" pitchFamily="34" charset="0"/>
            </a:endParaRPr>
          </a:p>
        </p:txBody>
      </p:sp>
      <p:sp>
        <p:nvSpPr>
          <p:cNvPr id="3" name="2 Rectángulo redondeado"/>
          <p:cNvSpPr/>
          <p:nvPr/>
        </p:nvSpPr>
        <p:spPr>
          <a:xfrm>
            <a:off x="500034" y="3071810"/>
            <a:ext cx="2000250" cy="715516"/>
          </a:xfrm>
          <a:prstGeom prst="roundRect">
            <a:avLst/>
          </a:prstGeom>
          <a:ln>
            <a:noFill/>
          </a:ln>
        </p:spPr>
        <p:style>
          <a:lnRef idx="2">
            <a:schemeClr val="accent1"/>
          </a:lnRef>
          <a:fillRef idx="1">
            <a:schemeClr val="lt1"/>
          </a:fillRef>
          <a:effectRef idx="0">
            <a:schemeClr val="accent1"/>
          </a:effectRef>
          <a:fontRef idx="minor">
            <a:schemeClr val="dk1"/>
          </a:fontRef>
        </p:style>
        <p:txBody>
          <a:bodyPr lIns="91430" tIns="45715" rIns="91430" bIns="45715" anchor="ctr"/>
          <a:lstStyle/>
          <a:p>
            <a:pPr>
              <a:defRPr/>
            </a:pPr>
            <a:r>
              <a:rPr lang="es-CO" sz="1400" b="1" dirty="0">
                <a:solidFill>
                  <a:schemeClr val="dk1"/>
                </a:solidFill>
                <a:latin typeface="Candara" pitchFamily="34" charset="0"/>
              </a:rPr>
              <a:t>Dentro del ascensor NO se deben consumir alimentos.</a:t>
            </a:r>
            <a:endParaRPr lang="es-ES" sz="1400" b="1" dirty="0">
              <a:solidFill>
                <a:schemeClr val="dk1"/>
              </a:solidFill>
              <a:latin typeface="Candara" pitchFamily="34" charset="0"/>
            </a:endParaRPr>
          </a:p>
        </p:txBody>
      </p:sp>
      <p:sp>
        <p:nvSpPr>
          <p:cNvPr id="4" name="3 Rectángulo redondeado"/>
          <p:cNvSpPr/>
          <p:nvPr/>
        </p:nvSpPr>
        <p:spPr>
          <a:xfrm>
            <a:off x="467544" y="5143512"/>
            <a:ext cx="2428892" cy="895821"/>
          </a:xfrm>
          <a:prstGeom prst="roundRect">
            <a:avLst/>
          </a:prstGeom>
          <a:ln>
            <a:noFill/>
          </a:ln>
        </p:spPr>
        <p:style>
          <a:lnRef idx="2">
            <a:schemeClr val="accent1"/>
          </a:lnRef>
          <a:fillRef idx="1">
            <a:schemeClr val="lt1"/>
          </a:fillRef>
          <a:effectRef idx="0">
            <a:schemeClr val="accent1"/>
          </a:effectRef>
          <a:fontRef idx="minor">
            <a:schemeClr val="dk1"/>
          </a:fontRef>
        </p:style>
        <p:txBody>
          <a:bodyPr lIns="91430" tIns="45715" rIns="91430" bIns="45715" anchor="ctr"/>
          <a:lstStyle/>
          <a:p>
            <a:pPr>
              <a:defRPr/>
            </a:pPr>
            <a:r>
              <a:rPr lang="es-MX" sz="1400" b="1" dirty="0">
                <a:solidFill>
                  <a:schemeClr val="dk1"/>
                </a:solidFill>
                <a:latin typeface="Candara" pitchFamily="34" charset="0"/>
              </a:rPr>
              <a:t>Moderar la voz y evitar hacer comentarios incomodos</a:t>
            </a:r>
            <a:endParaRPr lang="es-ES" sz="1400" b="1" dirty="0">
              <a:solidFill>
                <a:schemeClr val="dk1"/>
              </a:solidFill>
              <a:latin typeface="Candara" pitchFamily="34" charset="0"/>
            </a:endParaRPr>
          </a:p>
        </p:txBody>
      </p:sp>
      <p:sp>
        <p:nvSpPr>
          <p:cNvPr id="5" name="4 Rectángulo redondeado"/>
          <p:cNvSpPr/>
          <p:nvPr/>
        </p:nvSpPr>
        <p:spPr>
          <a:xfrm>
            <a:off x="2571736" y="1357298"/>
            <a:ext cx="2786082" cy="857250"/>
          </a:xfrm>
          <a:prstGeom prst="roundRect">
            <a:avLst/>
          </a:prstGeom>
          <a:ln>
            <a:noFill/>
          </a:ln>
        </p:spPr>
        <p:style>
          <a:lnRef idx="2">
            <a:schemeClr val="accent1"/>
          </a:lnRef>
          <a:fillRef idx="1">
            <a:schemeClr val="lt1"/>
          </a:fillRef>
          <a:effectRef idx="0">
            <a:schemeClr val="accent1"/>
          </a:effectRef>
          <a:fontRef idx="minor">
            <a:schemeClr val="dk1"/>
          </a:fontRef>
        </p:style>
        <p:txBody>
          <a:bodyPr lIns="91430" tIns="45715" rIns="91430" bIns="45715" anchor="ctr"/>
          <a:lstStyle/>
          <a:p>
            <a:pPr>
              <a:defRPr/>
            </a:pPr>
            <a:r>
              <a:rPr lang="es-CO" sz="1400" b="1" dirty="0">
                <a:solidFill>
                  <a:schemeClr val="dk1"/>
                </a:solidFill>
                <a:latin typeface="Candara" pitchFamily="34" charset="0"/>
              </a:rPr>
              <a:t>En el caso de una falla, permanecer en calma, utilizar la alarma y permitir que las personas que están dentro del ascensor salgan en orden.</a:t>
            </a:r>
            <a:endParaRPr lang="es-ES" sz="1400" b="1" dirty="0">
              <a:solidFill>
                <a:schemeClr val="dk1"/>
              </a:solidFill>
              <a:latin typeface="Candara" pitchFamily="34" charset="0"/>
            </a:endParaRPr>
          </a:p>
        </p:txBody>
      </p:sp>
      <p:sp>
        <p:nvSpPr>
          <p:cNvPr id="6" name="5 Rectángulo redondeado"/>
          <p:cNvSpPr/>
          <p:nvPr/>
        </p:nvSpPr>
        <p:spPr>
          <a:xfrm>
            <a:off x="3357554" y="5072074"/>
            <a:ext cx="2500330" cy="1038749"/>
          </a:xfrm>
          <a:prstGeom prst="roundRect">
            <a:avLst/>
          </a:prstGeom>
          <a:ln>
            <a:noFill/>
          </a:ln>
        </p:spPr>
        <p:style>
          <a:lnRef idx="2">
            <a:schemeClr val="accent1"/>
          </a:lnRef>
          <a:fillRef idx="1">
            <a:schemeClr val="lt1"/>
          </a:fillRef>
          <a:effectRef idx="0">
            <a:schemeClr val="accent1"/>
          </a:effectRef>
          <a:fontRef idx="minor">
            <a:schemeClr val="dk1"/>
          </a:fontRef>
        </p:style>
        <p:txBody>
          <a:bodyPr lIns="91430" tIns="45715" rIns="91430" bIns="45715" anchor="ctr"/>
          <a:lstStyle/>
          <a:p>
            <a:pPr>
              <a:defRPr/>
            </a:pPr>
            <a:r>
              <a:rPr lang="es-CO" sz="1400" b="1" dirty="0">
                <a:solidFill>
                  <a:schemeClr val="dk1"/>
                </a:solidFill>
                <a:latin typeface="Candara" pitchFamily="34" charset="0"/>
              </a:rPr>
              <a:t>No jugar, saltar o realizar actividades que pongan en riesgo la integridad física de los  usuarios.</a:t>
            </a:r>
            <a:r>
              <a:rPr lang="es-MX" sz="1400" b="1" dirty="0">
                <a:solidFill>
                  <a:schemeClr val="dk1"/>
                </a:solidFill>
                <a:latin typeface="Candara" pitchFamily="34" charset="0"/>
              </a:rPr>
              <a:t>)</a:t>
            </a:r>
            <a:endParaRPr lang="es-ES" sz="1400" b="1" dirty="0">
              <a:solidFill>
                <a:schemeClr val="dk1"/>
              </a:solidFill>
              <a:latin typeface="Candara" pitchFamily="34" charset="0"/>
            </a:endParaRPr>
          </a:p>
        </p:txBody>
      </p:sp>
      <p:sp>
        <p:nvSpPr>
          <p:cNvPr id="7" name="6 Rectángulo redondeado"/>
          <p:cNvSpPr/>
          <p:nvPr/>
        </p:nvSpPr>
        <p:spPr>
          <a:xfrm>
            <a:off x="467544" y="4143380"/>
            <a:ext cx="2016804" cy="899798"/>
          </a:xfrm>
          <a:prstGeom prst="roundRect">
            <a:avLst/>
          </a:prstGeom>
          <a:ln>
            <a:noFill/>
          </a:ln>
        </p:spPr>
        <p:style>
          <a:lnRef idx="2">
            <a:schemeClr val="accent1"/>
          </a:lnRef>
          <a:fillRef idx="1">
            <a:schemeClr val="lt1"/>
          </a:fillRef>
          <a:effectRef idx="0">
            <a:schemeClr val="accent1"/>
          </a:effectRef>
          <a:fontRef idx="minor">
            <a:schemeClr val="dk1"/>
          </a:fontRef>
        </p:style>
        <p:txBody>
          <a:bodyPr lIns="91430" tIns="45715" rIns="91430" bIns="45715" anchor="ctr"/>
          <a:lstStyle/>
          <a:p>
            <a:pPr>
              <a:defRPr/>
            </a:pPr>
            <a:r>
              <a:rPr lang="es-CO" sz="1400" b="1" dirty="0">
                <a:solidFill>
                  <a:schemeClr val="dk1"/>
                </a:solidFill>
                <a:latin typeface="Candara" pitchFamily="34" charset="0"/>
              </a:rPr>
              <a:t>Tener en cuenta la capacidad máxima permitida y no sobrepasarla.</a:t>
            </a:r>
            <a:endParaRPr lang="es-ES" sz="1400" b="1" dirty="0">
              <a:solidFill>
                <a:schemeClr val="dk1"/>
              </a:solidFill>
              <a:latin typeface="Candara" pitchFamily="34" charset="0"/>
            </a:endParaRPr>
          </a:p>
        </p:txBody>
      </p:sp>
      <p:sp>
        <p:nvSpPr>
          <p:cNvPr id="8" name="7 Flecha izquierda"/>
          <p:cNvSpPr/>
          <p:nvPr/>
        </p:nvSpPr>
        <p:spPr>
          <a:xfrm rot="2665622">
            <a:off x="2299575" y="2638455"/>
            <a:ext cx="486150" cy="285752"/>
          </a:xfrm>
          <a:prstGeom prst="leftArrow">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4"/>
          </a:lnRef>
          <a:fillRef idx="3">
            <a:schemeClr val="accent4"/>
          </a:fillRef>
          <a:effectRef idx="3">
            <a:schemeClr val="accent4"/>
          </a:effectRef>
          <a:fontRef idx="minor">
            <a:schemeClr val="lt1"/>
          </a:fontRef>
        </p:style>
        <p:txBody>
          <a:bodyPr lIns="91430" tIns="45715" rIns="91430" bIns="45715" anchor="ctr"/>
          <a:lstStyle/>
          <a:p>
            <a:pPr algn="ctr">
              <a:defRPr/>
            </a:pPr>
            <a:endParaRPr lang="es-ES" dirty="0"/>
          </a:p>
        </p:txBody>
      </p:sp>
      <p:sp>
        <p:nvSpPr>
          <p:cNvPr id="9" name="8 Flecha abajo"/>
          <p:cNvSpPr/>
          <p:nvPr/>
        </p:nvSpPr>
        <p:spPr>
          <a:xfrm rot="3152808">
            <a:off x="2552045" y="4540837"/>
            <a:ext cx="313738" cy="499688"/>
          </a:xfrm>
          <a:prstGeom prst="downArrow">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4"/>
          </a:lnRef>
          <a:fillRef idx="3">
            <a:schemeClr val="accent4"/>
          </a:fillRef>
          <a:effectRef idx="3">
            <a:schemeClr val="accent4"/>
          </a:effectRef>
          <a:fontRef idx="minor">
            <a:schemeClr val="lt1"/>
          </a:fontRef>
        </p:style>
        <p:txBody>
          <a:bodyPr lIns="91430" tIns="45715" rIns="91430" bIns="45715" anchor="ctr"/>
          <a:lstStyle/>
          <a:p>
            <a:pPr algn="ctr">
              <a:defRPr/>
            </a:pPr>
            <a:endParaRPr lang="es-ES" dirty="0"/>
          </a:p>
        </p:txBody>
      </p:sp>
      <p:sp>
        <p:nvSpPr>
          <p:cNvPr id="10" name="9 Flecha izquierda"/>
          <p:cNvSpPr/>
          <p:nvPr/>
        </p:nvSpPr>
        <p:spPr>
          <a:xfrm rot="14236655">
            <a:off x="4087551" y="4643508"/>
            <a:ext cx="513087" cy="317318"/>
          </a:xfrm>
          <a:prstGeom prst="leftArrow">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4"/>
          </a:lnRef>
          <a:fillRef idx="3">
            <a:schemeClr val="accent4"/>
          </a:fillRef>
          <a:effectRef idx="3">
            <a:schemeClr val="accent4"/>
          </a:effectRef>
          <a:fontRef idx="minor">
            <a:schemeClr val="lt1"/>
          </a:fontRef>
        </p:style>
        <p:txBody>
          <a:bodyPr lIns="91430" tIns="45715" rIns="91430" bIns="45715" anchor="ctr"/>
          <a:lstStyle/>
          <a:p>
            <a:pPr algn="ctr">
              <a:defRPr/>
            </a:pPr>
            <a:endParaRPr lang="es-ES" dirty="0"/>
          </a:p>
        </p:txBody>
      </p:sp>
      <p:sp>
        <p:nvSpPr>
          <p:cNvPr id="12" name="11 Rectángulo redondeado"/>
          <p:cNvSpPr/>
          <p:nvPr/>
        </p:nvSpPr>
        <p:spPr>
          <a:xfrm>
            <a:off x="571472" y="1785926"/>
            <a:ext cx="2000250" cy="1141288"/>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lIns="91430" tIns="45715" rIns="91430" bIns="45715" anchor="ctr"/>
          <a:lstStyle/>
          <a:p>
            <a:pPr>
              <a:defRPr/>
            </a:pPr>
            <a:r>
              <a:rPr lang="es-CO" sz="1400" b="1" dirty="0">
                <a:solidFill>
                  <a:schemeClr val="dk1"/>
                </a:solidFill>
                <a:latin typeface="Candara" pitchFamily="34" charset="0"/>
              </a:rPr>
              <a:t>Utilizar el ascensor solamente  si es necesario.</a:t>
            </a:r>
            <a:endParaRPr lang="es-ES" sz="1400" b="1" dirty="0">
              <a:solidFill>
                <a:schemeClr val="dk1"/>
              </a:solidFill>
              <a:latin typeface="Candara" pitchFamily="34" charset="0"/>
            </a:endParaRPr>
          </a:p>
        </p:txBody>
      </p:sp>
      <p:sp>
        <p:nvSpPr>
          <p:cNvPr id="13" name="12 Flecha arriba"/>
          <p:cNvSpPr/>
          <p:nvPr/>
        </p:nvSpPr>
        <p:spPr>
          <a:xfrm>
            <a:off x="3571868" y="2500306"/>
            <a:ext cx="285752" cy="489204"/>
          </a:xfrm>
          <a:prstGeom prst="upArrow">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4"/>
          </a:lnRef>
          <a:fillRef idx="3">
            <a:schemeClr val="accent4"/>
          </a:fillRef>
          <a:effectRef idx="3">
            <a:schemeClr val="accent4"/>
          </a:effectRef>
          <a:fontRef idx="minor">
            <a:schemeClr val="lt1"/>
          </a:fontRef>
        </p:style>
        <p:txBody>
          <a:bodyPr lIns="91430" tIns="45715" rIns="91430" bIns="45715" anchor="ctr"/>
          <a:lstStyle/>
          <a:p>
            <a:pPr algn="ctr">
              <a:defRPr/>
            </a:pPr>
            <a:endParaRPr lang="es-CO" dirty="0"/>
          </a:p>
        </p:txBody>
      </p:sp>
      <p:pic>
        <p:nvPicPr>
          <p:cNvPr id="5122" name="Picture 2" descr="http://www.schindlerandino.co/men-glasselev1.jpg"/>
          <p:cNvPicPr>
            <a:picLocks noChangeAspect="1" noChangeArrowheads="1"/>
          </p:cNvPicPr>
          <p:nvPr/>
        </p:nvPicPr>
        <p:blipFill>
          <a:blip r:embed="rId2"/>
          <a:srcRect/>
          <a:stretch>
            <a:fillRect/>
          </a:stretch>
        </p:blipFill>
        <p:spPr bwMode="auto">
          <a:xfrm>
            <a:off x="6072198" y="2143116"/>
            <a:ext cx="2628900" cy="30670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4342132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redondeado"/>
          <p:cNvSpPr/>
          <p:nvPr/>
        </p:nvSpPr>
        <p:spPr>
          <a:xfrm>
            <a:off x="2571169" y="2928430"/>
            <a:ext cx="2286583" cy="1285884"/>
          </a:xfrm>
          <a:prstGeom prst="roundRect">
            <a:avLst/>
          </a:prstGeom>
          <a:solidFill>
            <a:srgbClr val="0070C0"/>
          </a:solidFill>
          <a:ln>
            <a:solidFill>
              <a:srgbClr val="0070C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3">
            <a:schemeClr val="accent6"/>
          </a:fillRef>
          <a:effectRef idx="2">
            <a:schemeClr val="accent6"/>
          </a:effectRef>
          <a:fontRef idx="minor">
            <a:schemeClr val="lt1"/>
          </a:fontRef>
        </p:style>
        <p:txBody>
          <a:bodyPr lIns="91430" tIns="45715" rIns="91430" bIns="45715" anchor="ctr"/>
          <a:lstStyle/>
          <a:p>
            <a:pPr algn="ctr">
              <a:defRPr/>
            </a:pPr>
            <a:r>
              <a:rPr lang="es-MX" sz="1600" b="1" dirty="0">
                <a:solidFill>
                  <a:schemeClr val="bg1"/>
                </a:solidFill>
                <a:latin typeface="Candara" pitchFamily="34" charset="0"/>
              </a:rPr>
              <a:t>USO DE LOS BAÑOS</a:t>
            </a:r>
            <a:endParaRPr lang="es-ES" sz="1600" b="1" dirty="0">
              <a:solidFill>
                <a:schemeClr val="bg1"/>
              </a:solidFill>
              <a:latin typeface="Candara" pitchFamily="34" charset="0"/>
            </a:endParaRPr>
          </a:p>
        </p:txBody>
      </p:sp>
      <p:sp>
        <p:nvSpPr>
          <p:cNvPr id="8" name="7 Rectángulo redondeado"/>
          <p:cNvSpPr/>
          <p:nvPr/>
        </p:nvSpPr>
        <p:spPr>
          <a:xfrm>
            <a:off x="357158" y="3214686"/>
            <a:ext cx="2000250" cy="571500"/>
          </a:xfrm>
          <a:prstGeom prst="roundRect">
            <a:avLst/>
          </a:prstGeom>
          <a:ln>
            <a:noFill/>
          </a:ln>
        </p:spPr>
        <p:style>
          <a:lnRef idx="2">
            <a:schemeClr val="accent1"/>
          </a:lnRef>
          <a:fillRef idx="1">
            <a:schemeClr val="lt1"/>
          </a:fillRef>
          <a:effectRef idx="0">
            <a:schemeClr val="accent1"/>
          </a:effectRef>
          <a:fontRef idx="minor">
            <a:schemeClr val="dk1"/>
          </a:fontRef>
        </p:style>
        <p:txBody>
          <a:bodyPr lIns="91430" tIns="45715" rIns="91430" bIns="45715" anchor="ctr"/>
          <a:lstStyle/>
          <a:p>
            <a:pPr>
              <a:defRPr/>
            </a:pPr>
            <a:r>
              <a:rPr lang="es-MX" sz="1400" b="1" dirty="0">
                <a:solidFill>
                  <a:schemeClr val="dk1"/>
                </a:solidFill>
                <a:latin typeface="Candara" pitchFamily="34" charset="0"/>
              </a:rPr>
              <a:t>Hacer uso racional de agua.</a:t>
            </a:r>
            <a:endParaRPr lang="es-ES" sz="1400" b="1" dirty="0">
              <a:solidFill>
                <a:schemeClr val="dk1"/>
              </a:solidFill>
              <a:latin typeface="Candara" pitchFamily="34" charset="0"/>
            </a:endParaRPr>
          </a:p>
        </p:txBody>
      </p:sp>
      <p:sp>
        <p:nvSpPr>
          <p:cNvPr id="9" name="8 Rectángulo redondeado"/>
          <p:cNvSpPr/>
          <p:nvPr/>
        </p:nvSpPr>
        <p:spPr>
          <a:xfrm>
            <a:off x="2143108" y="5214950"/>
            <a:ext cx="2214578" cy="714380"/>
          </a:xfrm>
          <a:prstGeom prst="roundRect">
            <a:avLst/>
          </a:prstGeom>
          <a:ln>
            <a:noFill/>
          </a:ln>
        </p:spPr>
        <p:style>
          <a:lnRef idx="2">
            <a:schemeClr val="accent1"/>
          </a:lnRef>
          <a:fillRef idx="1">
            <a:schemeClr val="lt1"/>
          </a:fillRef>
          <a:effectRef idx="0">
            <a:schemeClr val="accent1"/>
          </a:effectRef>
          <a:fontRef idx="minor">
            <a:schemeClr val="dk1"/>
          </a:fontRef>
        </p:style>
        <p:txBody>
          <a:bodyPr lIns="91430" tIns="45715" rIns="91430" bIns="45715" anchor="ctr"/>
          <a:lstStyle/>
          <a:p>
            <a:pPr>
              <a:defRPr/>
            </a:pPr>
            <a:r>
              <a:rPr lang="es-MX" sz="1400" b="1" dirty="0">
                <a:solidFill>
                  <a:schemeClr val="dk1"/>
                </a:solidFill>
                <a:latin typeface="Candara" pitchFamily="34" charset="0"/>
              </a:rPr>
              <a:t>Hacer uso  adecuado de los recipientes para depositar residuos y papeles</a:t>
            </a:r>
            <a:endParaRPr lang="es-ES" sz="1400" b="1" dirty="0">
              <a:solidFill>
                <a:schemeClr val="dk1"/>
              </a:solidFill>
              <a:latin typeface="Candara" pitchFamily="34" charset="0"/>
            </a:endParaRPr>
          </a:p>
        </p:txBody>
      </p:sp>
      <p:sp>
        <p:nvSpPr>
          <p:cNvPr id="10" name="9 Rectángulo redondeado"/>
          <p:cNvSpPr/>
          <p:nvPr/>
        </p:nvSpPr>
        <p:spPr>
          <a:xfrm>
            <a:off x="3286116" y="1142984"/>
            <a:ext cx="2500323" cy="857250"/>
          </a:xfrm>
          <a:prstGeom prst="roundRect">
            <a:avLst/>
          </a:prstGeom>
          <a:ln>
            <a:noFill/>
          </a:ln>
        </p:spPr>
        <p:style>
          <a:lnRef idx="2">
            <a:schemeClr val="accent1"/>
          </a:lnRef>
          <a:fillRef idx="1">
            <a:schemeClr val="lt1"/>
          </a:fillRef>
          <a:effectRef idx="0">
            <a:schemeClr val="accent1"/>
          </a:effectRef>
          <a:fontRef idx="minor">
            <a:schemeClr val="dk1"/>
          </a:fontRef>
        </p:style>
        <p:txBody>
          <a:bodyPr lIns="91430" tIns="45715" rIns="91430" bIns="45715" anchor="ctr"/>
          <a:lstStyle/>
          <a:p>
            <a:pPr>
              <a:defRPr/>
            </a:pPr>
            <a:r>
              <a:rPr lang="es-MX" sz="1400" b="1" dirty="0">
                <a:solidFill>
                  <a:schemeClr val="dk1"/>
                </a:solidFill>
                <a:latin typeface="Candara" pitchFamily="34" charset="0"/>
              </a:rPr>
              <a:t>Para el lavado de las manos , utilizar una cantidad moderada de jabón</a:t>
            </a:r>
            <a:endParaRPr lang="es-ES" sz="1400" b="1" dirty="0">
              <a:solidFill>
                <a:schemeClr val="dk1"/>
              </a:solidFill>
              <a:latin typeface="Candara" pitchFamily="34" charset="0"/>
            </a:endParaRPr>
          </a:p>
        </p:txBody>
      </p:sp>
      <p:sp>
        <p:nvSpPr>
          <p:cNvPr id="12" name="11 Rectángulo redondeado"/>
          <p:cNvSpPr/>
          <p:nvPr/>
        </p:nvSpPr>
        <p:spPr>
          <a:xfrm>
            <a:off x="4857752" y="5000642"/>
            <a:ext cx="2343774" cy="857250"/>
          </a:xfrm>
          <a:prstGeom prst="roundRect">
            <a:avLst/>
          </a:prstGeom>
          <a:ln>
            <a:noFill/>
          </a:ln>
        </p:spPr>
        <p:style>
          <a:lnRef idx="2">
            <a:schemeClr val="accent1"/>
          </a:lnRef>
          <a:fillRef idx="1">
            <a:schemeClr val="lt1"/>
          </a:fillRef>
          <a:effectRef idx="0">
            <a:schemeClr val="accent1"/>
          </a:effectRef>
          <a:fontRef idx="minor">
            <a:schemeClr val="dk1"/>
          </a:fontRef>
        </p:style>
        <p:txBody>
          <a:bodyPr lIns="91430" tIns="45715" rIns="91430" bIns="45715" anchor="ctr"/>
          <a:lstStyle/>
          <a:p>
            <a:pPr>
              <a:defRPr/>
            </a:pPr>
            <a:r>
              <a:rPr lang="es-MX" sz="1400" b="1" dirty="0">
                <a:solidFill>
                  <a:schemeClr val="dk1"/>
                </a:solidFill>
                <a:latin typeface="Candara" pitchFamily="34" charset="0"/>
              </a:rPr>
              <a:t>Dejar los baños como nos gustaría encontrarlos (Limpios)</a:t>
            </a:r>
            <a:endParaRPr lang="es-ES" sz="1400" b="1" dirty="0">
              <a:solidFill>
                <a:schemeClr val="dk1"/>
              </a:solidFill>
              <a:latin typeface="Candara" pitchFamily="34" charset="0"/>
            </a:endParaRPr>
          </a:p>
        </p:txBody>
      </p:sp>
      <p:sp>
        <p:nvSpPr>
          <p:cNvPr id="13" name="12 Rectángulo redondeado"/>
          <p:cNvSpPr/>
          <p:nvPr/>
        </p:nvSpPr>
        <p:spPr>
          <a:xfrm>
            <a:off x="285720" y="4572008"/>
            <a:ext cx="2000250" cy="571500"/>
          </a:xfrm>
          <a:prstGeom prst="roundRect">
            <a:avLst/>
          </a:prstGeom>
          <a:ln>
            <a:noFill/>
          </a:ln>
        </p:spPr>
        <p:style>
          <a:lnRef idx="2">
            <a:schemeClr val="accent1"/>
          </a:lnRef>
          <a:fillRef idx="1">
            <a:schemeClr val="lt1"/>
          </a:fillRef>
          <a:effectRef idx="0">
            <a:schemeClr val="accent1"/>
          </a:effectRef>
          <a:fontRef idx="minor">
            <a:schemeClr val="dk1"/>
          </a:fontRef>
        </p:style>
        <p:txBody>
          <a:bodyPr lIns="91430" tIns="45715" rIns="91430" bIns="45715" anchor="ctr"/>
          <a:lstStyle/>
          <a:p>
            <a:pPr>
              <a:defRPr/>
            </a:pPr>
            <a:r>
              <a:rPr lang="es-MX" sz="1400" b="1" dirty="0">
                <a:solidFill>
                  <a:schemeClr val="dk1"/>
                </a:solidFill>
                <a:latin typeface="Candara" pitchFamily="34" charset="0"/>
              </a:rPr>
              <a:t>Hacer uso racional de papel</a:t>
            </a:r>
            <a:endParaRPr lang="es-ES" sz="1400" b="1" dirty="0">
              <a:solidFill>
                <a:schemeClr val="dk1"/>
              </a:solidFill>
              <a:latin typeface="Candara" pitchFamily="34" charset="0"/>
            </a:endParaRPr>
          </a:p>
        </p:txBody>
      </p:sp>
      <p:sp>
        <p:nvSpPr>
          <p:cNvPr id="14" name="13 Flecha izquierda"/>
          <p:cNvSpPr/>
          <p:nvPr/>
        </p:nvSpPr>
        <p:spPr>
          <a:xfrm rot="18306066">
            <a:off x="2085260" y="4138654"/>
            <a:ext cx="486150" cy="285752"/>
          </a:xfrm>
          <a:prstGeom prst="leftArrow">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4"/>
          </a:lnRef>
          <a:fillRef idx="3">
            <a:schemeClr val="accent4"/>
          </a:fillRef>
          <a:effectRef idx="3">
            <a:schemeClr val="accent4"/>
          </a:effectRef>
          <a:fontRef idx="minor">
            <a:schemeClr val="lt1"/>
          </a:fontRef>
        </p:style>
        <p:txBody>
          <a:bodyPr lIns="91430" tIns="45715" rIns="91430" bIns="45715" anchor="ctr"/>
          <a:lstStyle/>
          <a:p>
            <a:pPr algn="ctr">
              <a:defRPr/>
            </a:pPr>
            <a:endParaRPr lang="es-ES" dirty="0"/>
          </a:p>
        </p:txBody>
      </p:sp>
      <p:sp>
        <p:nvSpPr>
          <p:cNvPr id="15" name="14 Flecha abajo"/>
          <p:cNvSpPr/>
          <p:nvPr/>
        </p:nvSpPr>
        <p:spPr>
          <a:xfrm>
            <a:off x="3643306" y="4357694"/>
            <a:ext cx="285752" cy="428628"/>
          </a:xfrm>
          <a:prstGeom prst="downArrow">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4"/>
          </a:lnRef>
          <a:fillRef idx="3">
            <a:schemeClr val="accent4"/>
          </a:fillRef>
          <a:effectRef idx="3">
            <a:schemeClr val="accent4"/>
          </a:effectRef>
          <a:fontRef idx="minor">
            <a:schemeClr val="lt1"/>
          </a:fontRef>
        </p:style>
        <p:txBody>
          <a:bodyPr lIns="91430" tIns="45715" rIns="91430" bIns="45715" anchor="ctr"/>
          <a:lstStyle/>
          <a:p>
            <a:pPr algn="ctr">
              <a:defRPr/>
            </a:pPr>
            <a:endParaRPr lang="es-ES" dirty="0"/>
          </a:p>
        </p:txBody>
      </p:sp>
      <p:sp>
        <p:nvSpPr>
          <p:cNvPr id="16" name="15 Flecha izquierda"/>
          <p:cNvSpPr/>
          <p:nvPr/>
        </p:nvSpPr>
        <p:spPr>
          <a:xfrm rot="14236655">
            <a:off x="4944806" y="4357753"/>
            <a:ext cx="513087" cy="317318"/>
          </a:xfrm>
          <a:prstGeom prst="leftArrow">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4"/>
          </a:lnRef>
          <a:fillRef idx="3">
            <a:schemeClr val="accent4"/>
          </a:fillRef>
          <a:effectRef idx="3">
            <a:schemeClr val="accent4"/>
          </a:effectRef>
          <a:fontRef idx="minor">
            <a:schemeClr val="lt1"/>
          </a:fontRef>
        </p:style>
        <p:txBody>
          <a:bodyPr lIns="91430" tIns="45715" rIns="91430" bIns="45715" anchor="ctr"/>
          <a:lstStyle/>
          <a:p>
            <a:pPr algn="ctr">
              <a:defRPr/>
            </a:pPr>
            <a:endParaRPr lang="es-ES" dirty="0"/>
          </a:p>
        </p:txBody>
      </p:sp>
      <p:sp>
        <p:nvSpPr>
          <p:cNvPr id="18" name="17 Rectángulo redondeado"/>
          <p:cNvSpPr/>
          <p:nvPr/>
        </p:nvSpPr>
        <p:spPr>
          <a:xfrm>
            <a:off x="214282" y="1857364"/>
            <a:ext cx="2531024" cy="1141288"/>
          </a:xfrm>
          <a:prstGeom prst="roundRect">
            <a:avLst/>
          </a:prstGeom>
          <a:ln>
            <a:noFill/>
          </a:ln>
        </p:spPr>
        <p:style>
          <a:lnRef idx="2">
            <a:schemeClr val="accent1"/>
          </a:lnRef>
          <a:fillRef idx="1">
            <a:schemeClr val="lt1"/>
          </a:fillRef>
          <a:effectRef idx="0">
            <a:schemeClr val="accent1"/>
          </a:effectRef>
          <a:fontRef idx="minor">
            <a:schemeClr val="dk1"/>
          </a:fontRef>
        </p:style>
        <p:txBody>
          <a:bodyPr lIns="91430" tIns="45715" rIns="91430" bIns="45715" anchor="ctr"/>
          <a:lstStyle/>
          <a:p>
            <a:pPr>
              <a:defRPr/>
            </a:pPr>
            <a:r>
              <a:rPr lang="es-ES_tradnl" sz="1400" b="1" dirty="0">
                <a:solidFill>
                  <a:schemeClr val="dk1"/>
                </a:solidFill>
                <a:latin typeface="Candara" pitchFamily="34" charset="0"/>
              </a:rPr>
              <a:t>Cuando se lave los dientes no deje la llave abierta.  Cuide de no manchar el lavamanos,  o el espejo con crema dental</a:t>
            </a:r>
            <a:endParaRPr lang="es-ES" sz="1400" b="1" dirty="0">
              <a:solidFill>
                <a:schemeClr val="dk1"/>
              </a:solidFill>
              <a:latin typeface="Candara" pitchFamily="34" charset="0"/>
            </a:endParaRPr>
          </a:p>
        </p:txBody>
      </p:sp>
      <p:sp>
        <p:nvSpPr>
          <p:cNvPr id="23" name="22 Flecha arriba"/>
          <p:cNvSpPr/>
          <p:nvPr/>
        </p:nvSpPr>
        <p:spPr>
          <a:xfrm>
            <a:off x="3786182" y="2285992"/>
            <a:ext cx="357190" cy="489204"/>
          </a:xfrm>
          <a:prstGeom prst="upArrow">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4"/>
          </a:lnRef>
          <a:fillRef idx="3">
            <a:schemeClr val="accent4"/>
          </a:fillRef>
          <a:effectRef idx="3">
            <a:schemeClr val="accent4"/>
          </a:effectRef>
          <a:fontRef idx="minor">
            <a:schemeClr val="lt1"/>
          </a:fontRef>
        </p:style>
        <p:txBody>
          <a:bodyPr lIns="91430" tIns="45715" rIns="91430" bIns="45715" anchor="ctr"/>
          <a:lstStyle/>
          <a:p>
            <a:pPr algn="ctr">
              <a:defRPr/>
            </a:pPr>
            <a:endParaRPr lang="es-CO" dirty="0"/>
          </a:p>
        </p:txBody>
      </p:sp>
      <p:pic>
        <p:nvPicPr>
          <p:cNvPr id="4098" name="Picture 2" descr="http://t2.gstatic.com/images?q=tbn:ANd9GcQMq_EJiFPF_aZS00iRNYzZQItiDhxDNYFu9ZHn91odcCZ_fYtVMA"/>
          <p:cNvPicPr>
            <a:picLocks noChangeAspect="1" noChangeArrowheads="1"/>
          </p:cNvPicPr>
          <p:nvPr/>
        </p:nvPicPr>
        <p:blipFill>
          <a:blip r:embed="rId2"/>
          <a:srcRect/>
          <a:stretch>
            <a:fillRect/>
          </a:stretch>
        </p:blipFill>
        <p:spPr bwMode="auto">
          <a:xfrm>
            <a:off x="5643570" y="1928802"/>
            <a:ext cx="2667000" cy="1714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3744500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ctrTitle"/>
          </p:nvPr>
        </p:nvSpPr>
        <p:spPr/>
        <p:txBody>
          <a:bodyPr/>
          <a:lstStyle/>
          <a:p>
            <a:pPr algn="l"/>
            <a:r>
              <a:rPr lang="es-CO" dirty="0"/>
              <a:t>Reflexión </a:t>
            </a:r>
          </a:p>
        </p:txBody>
      </p:sp>
      <p:sp>
        <p:nvSpPr>
          <p:cNvPr id="4" name="3 Subtítulo"/>
          <p:cNvSpPr>
            <a:spLocks noGrp="1"/>
          </p:cNvSpPr>
          <p:nvPr>
            <p:ph type="subTitle" idx="1"/>
          </p:nvPr>
        </p:nvSpPr>
        <p:spPr>
          <a:xfrm>
            <a:off x="1357290" y="4071942"/>
            <a:ext cx="6400800" cy="471494"/>
          </a:xfrm>
        </p:spPr>
        <p:txBody>
          <a:bodyPr/>
          <a:lstStyle/>
          <a:p>
            <a:r>
              <a:rPr lang="es-CO" sz="2000" i="1" dirty="0"/>
              <a:t>¡Recordemos que siempre tendremos lo que nos merecemos!</a:t>
            </a:r>
          </a:p>
        </p:txBody>
      </p:sp>
      <p:sp>
        <p:nvSpPr>
          <p:cNvPr id="38914" name="AutoShape 2" descr="data:image/jpeg;base64,/9j/4AAQSkZJRgABAQAAAQABAAD/2wCEAAkGBhQSERUUExQWFRUWGBkUGBcXFBQXFRwaHBgYFxYaHBgXHCYfFx4kHBoXHy8gJScpLCwsGB4xNTAqNSYrLCkBCQoKDgwOGg8PGikkHyUsKiwyLCwtLC8qKSwpLCwpLCksNiksLC8tLDQsLCksLCksLCwpLCkpLCksLCwpLCksLP/AABEIAKYBMAMBIgACEQEDEQH/xAAcAAABBAMBAAAAAAAAAAAAAAAGAAQFBwECAwj/xABDEAACAQIEAwYEBAQEBAUFAAABAgMAEQQFEiEGMUEHEyJRYYEycZGhFEKxwSNSYtFygqLhM0Pw8SSSo7LCFhdEg5P/xAAaAQACAwEBAAAAAAAAAAAAAAACAwABBAUG/8QANxEAAQQABAMGBQIEBwAAAAAAAQACAxEEEiExQVFxBRMiYYHwkaGxwdEy4RQjM2IGFUJSU4Lx/9oADAMBAAIRAxEAPwAq7acBOcNFPA0g7lzr7tmWysPjOk9CBv0uaFuL82xcmW5djUeVWVWSRgDs+yrJe22qxGrrq9atviA6oJI+7aQSKyMFtezAgn159KAeGsvdspmwMsqHSJI1skhO51JfUBps19rHkN62xPpgvgfkUBGqE+LsveWbAY8EIMaIkYm66ZdOhydtgRb6GpzsWjxGHxuLwkoYBEUsC1wrBrKbX/MrXuPIU5w+W/iMmjhxJcvhiCBEQSDGx0ENoP5Ty9Kf4LAkZnHjEeUDEwCNlMahiwA31PYc1X8vSjc8lpZ702VAcVZdKo7ApPrYyEaLDSPCXv1JKqB7U/ArARSYojirPzg4O9ERlOtV0KwDWJsSL87eVPsRmAWFpQC4VC+lbFjYXsOl6Cu2bJXnwKuiljDJrIHRNLBz8hsaG+Do5Z+H8ZEA5Ks5itfxWCvpW3PcEWH81KLiHUtrIGOiD740fVTGJ7WIxisMxd4oHi1SRvDdrsSEbUDta2/Sw63oizPjZYcfFh2aERuhZ3aVVdWO6DSTyYWt86844ks19RbYhSTc29CT8jtRv2ucOyxSwTkhlkiii1g85ESx26XABpQe6rW6TCwh7W+RXoAGs00yrUIIhILP3aBhcGzaRq3HPe9Or1pXFOizSrF6xeoqXLGw643Uc2Vl+oIqpOxvK5YsZi1YbRoIXs2wfVtbz5NvVrY4SFbRkKepI6enkfWgzhrJzDjMabSMZGDEBlsNz1uL8/KlOFuBSHi3tKEuzTLJo84kVlN4llEm4NtR8N997104C4ekiz2ZSVPca2axO4kXw223+IXoiyXJXTNcXJoJWRVsLgEcj/NTrLcjtmWJkQOkjouomUadglrKAT0HMmgDaA6pTWUB5FHYNZrhh0YKNbBm6kC32qPHE0H4v8HqPfaNdtJta1+fnbetIBOy2DVS9Kg/tA4vOERUhliSdmU2kDEd3chjsDb39bUQZNnUWJj1wyLIAdJK3sG6ix3oiwhuZXRq1IUr1BycS2x64PuZDePve9t/DHPb7Wv5kVNUJBG6qkxz/DNLhZ41IDPE6Am9gSpAJtXmleHr4CTE6gAZhh0UHc3HeEkeQAUD1Jr0TmmVm00mu4Kk6WBstlPwkHw/Q0E4HIBDhcPEsUbK8xb+Jpc8wv5k+9bIX5GkA8kDhar7IuC5GlxYYqowsb9417i4SQEL/MCy2+VWR2IZAYsM+IYi8x0gAcgjuPfcmuWW8OqkOOcprE7WYM9viZjYFBe3jor4TyZ4YYgraIgtxEpZ/iOrdn3G56UU8peCL5KmhE16VaCmmCzeGZpFilSQxtocKwJVvI25Hn9Kw0mJ9UBxpj3iw14yVYm2peYABPPpewHvUzK5A23oc4vldoAq9WBII07KC3M+umsuIf4HAXsrCDeFsIZMR3hF1i/iueXIk9POxFcMyzydmdi5ufCWUBT/ADabjcAb/SizhfCjDwyOraiR+ZQD4QSBz82NQ65O7xIhKqzSFjqPisFCdAb83P0rlmBwY1oPMlHaK+BsPIuHvIXOprjUSdtI5X6E3NEdNsNMLAAWA29KcA12IQAwBqArNKsXquePu0gRMMPhZgkqvaWQpqRAL6l5G7XtyB6jnRucGiylveGCyrF00NQ4nucdILWEhA59SAQfrtU5Li9UJeJlN0LIxPg5bEnyoP4Tx8uOu2JjRJIpFGocnXckABj8J6+op7G6ElMrS1hM/jixc+CIZWmJEZsNOohrD3rh+JdEjBFu6e632O4vp9dwaFu0rHT4fMyyuVuqyRkAbbaSBcc7qfrTHPeK48Vh8MZVkE93LSRsoBtZfhO1yApuLcvWtTYwQDzRd3dK8sHie8jV/wCYA/3rtqod4K4mhxkForgxWVla2rlsdtt7H70QFaxOaWmihIrdRXEGYBY2QozB1KE28AuCPEQCR9KCeyiGWDDSxPIoVZSy6Gie4IAJuCbbqNiKsox0M4HCQri5QVSzk81HxX5cvnSiNbWlkg7ssrzVZScMj8RmEMwcQOwmR1ZACVkuu/LlI33oh42ypMVl0KpOAyFGXvJCw2Uodlub/IWokzzAokzFVTxJYjSOuxrphXH4SRNIGmwBAAO52vQhvBPdMSQ/p+FyfiF4Uw7F5GVtIctH4D4RfSdKnnejBTVW57msgkjUO4AjFgCQLgm//ei7gPOXxEDd4dTI1rnnYja/3rLFiCZnRn3SySaptxrnaAd0HdJEZXJX7Dci/MG1TuQ5ymIiDISbeFtQAa9uttt+dVhnWaNLM7S2YoxXlbYHYbc9j1on7PMK/wCHxOxCMzBDcb7MD9NqzwTufOTw/GyAigp7Ls8eTFSxFU7tfgdWBvy257nny5Wptlc5/GPe3iLA+3Kqnw+LKlWU2YNzG3U1emHhBIk6so+XnWjCTOksO4H6oHt2Q7g7jHHfm7g/Q7V3wesY5ib7lgdvyj4f0FTQwK973m17W5Dn5353rsIVDF7eIjTf0FbaQBq6Mdq88YbjjF/iO+70lybElUPh1fDy2X0q/MbmSR2DHdjZQASx+QFUoMjhbOjh1iIi1m0YbSdk1cydt9+dbcPoCSFoZ5p92y4F/wAXHKy/w2jVFNxuy6mYee1x9acdk3EjrI2G0p3eiSW4Wz6gAbk/mFtqe9rkM00cBEQ0xmRmIcNYaRudhb2vTHsjy6zSYnSzFbwhQyBbMAxJ1ddvvTAR3NFX/pQNhMwlOI1CWQMW16tbX1Egjr5mvTKchVJ5K0Rz2YyoAivN4SoZV0gKtwLjY9elXTFOGAKkEHkQbilYgk1ohfwTDiN2EDab7kA2F9je9CsmBcojHkAbeFrgA79PNjRzNGHUq24OxFZKDTp6Wt7cqS19BKpA0aSNBpUErr3t5m1gfPl96LMPOIMMGmYIqLdmcgBR6npblTmPCIEVLXC2tffccjv1oN7X5v8AwKx2JEkyBufwoGmN7cgdFveiH8xwb5qbBCeb9rWLSbEmF8LLFfTAAysQANRcgHU3hDXvbcgU27HOJ3/FvH3ESJiDJI8i6wdSAN+ZiAo18v6qrGLDa0JHMukYHnrDfpYD3ovw2QiPLY5u9Np5JYrAWJjQl5GDX5MkCi1vKum+JjW5Bx0SgTurWw3aE34vFrLCI8JhkL9/qJva1rAbNqubAb7etAs/aJHiMzE34mZcOVEaQtGQuojTvpYi2rxaufIdKAsjwOuzEmyuuwPhsqtLIT8lS9THZ9w7Ji8SD3bFe+hMhtsqktMx9PgUD0alvw8bQ6+Ve7tWHEq9wwGH0kC5PlzF9/3rlgADKnh+EAdOe/7m9SmPwOtltcDkeVh1rfB5cEJOxPQ78v71wshzJyeBazXHEz6FLaS1t7KN/ao7C5w8y6okW3m8m49CqgkH0pxcAaSy8A1xTfjrOGw2CkaM2ka0cZ8mY2v7C59q8/YWGXETKqXkldvDcglmJvuTtvubmrj7S8a64Fu8ETMzKkdg11drjUpY8wurehvsm4fKlsW0at+WEs5W1rh2AAI9N/Ws8gzPAWOZpkkAUl2Y4r8Vl+JwbndQwG+4WQH9HDfUVW2GxsmHkDqSskb2NtrFTYj67e9G3ZLnHcyTxd2XkcBlsAG8PhcFjyHwn53pv2n5D3bJOESPvmYOEJPj5hiTtc+m21dxhyvIPFdcaEoq7Q8jjxuAGNS/eRxd4ljsUbSzgjrte1Vtl3DTYjLjNDd5IZyZE8NljMd9Q6nlVqcMRLJl0KiWTu2i06QE2uCGUkgnY3FQHBHCZw0s0TyB43GnSDIh2JvfofCbUhrwwEXsUANaKM7FsQwxcyhSUaO7EfCCDdLn18Qq5tVUbwHGcNmkmGZnS5kjBVrG6nUnzuB96s3NJ5IIi6zu24ADqjXv62FSRmd4AO6pwsolvUFjctIxCsD8TX5HYjc0+yvEM8KM/wATKGNhbnTwNWVzaNIQS0qDz7AkuHFrGy8+vSn0GUgRsjW8fMgWt5D2NPWseYvWrSUNK85qkE8UZAq4ZpiCJENhc7ab2Ow86c9naKmHd1DEu51ctItutvZqkc8h7yKRGB8SkXG4HXlUZwnhu5jZNYI1atxY8gP2rlMNz5j4dOO/z+1jzVuNoc4yysQzm1/42qSxtsd9tvlRNwHiJFwxVkse8Y2Nwd7eljTDjTLzL3bIVJW4O9vXb71JcOSHu7bAi3UeVqkTGMmdrQ4GwqOyFc5iUZuoZBoZoyUsNO+npyq0IsUOVrW6UI5plaPiUkKanGk3BI5Hb0olXCs1r+G3uaJhc0kxHNr6Vx12v3SnVP8AXWC1JUrbTXUQKHxuVs0olV7OBYBlDKPkNiPnehIZKVzI4gwlpLklo5NiSgX4HA6eR61YpWh6Gcd/rI5nl9qc2Q1R5IgSoHjJWlj7sRyjUrC5C7Xt/VWeCMsbDQuipKwaQtcqg6AW+KmHFXGfdZn+G7kkXRS1zqJZRYqOo3/WjbLn0wvb4lu3L2FCJQWloQtkDrA4IbyzBSNinaOCNGOu8jhdW7C+y/Fe296KcqygQ3OosW3P5V9kGwpllTES/wCLY/qanwKtzzVDRETwSApUqwaUhQ/nmfyRYmGBAgE352DNY3tyBHp9agu0kypluIZ8QzEqIwqxoikuwWx5nr50X5jk8U9u9QMV3U7hl+RBuKHeJOHSY1UTOVLqdEoWZPD4wfENVwQOta2PZ4a0I303QEHVVpkXCwmwjFZO7/8AFsym1wVhjKry5HVY39qIOJ8n/C5LHEZCzKI4V8CEBpD4yhK6luuoc72NO48DNEkcccUDLZto2eLxM92Nn1C5+dPuKMHJiEiV8N4VbvVtiVHwg2vZdxTS9xeDYq+Y+6qhSA8BkZGU4iWNQzyTvBH4GZwrWhZlKna41g3Bow7KcemGgledXi7+dirMp7vSgEajV05HnatZFky/BQoYlSKMFyWxAJN999Kbks3l1oFzjO0xuIhZsQIY0VUN+9bTY3ZgFXxE/sKVPPQOajZ5i6WvDYUzHiBzq16JhxAYAqQwPIggj6it71GZBNA8CNhmVobWUpy22PvfnfepMVkNcEkgg0UjUfJkyay66kZuZQ2B+Y5GnGZZikETyynSiDUx57fLrUDw52gYfHLL3IcNEASrra4JspFj50Jq6Kvui5pfWg48lD8aZOZtEZkD6Dr8SC4JFreEjpUrkGWSYfDxxrGjKo/LJY+uzC1/eucgZ3Jtck8v2ogaQYeJbi/IbeZ3J/Wqa2zos7WiyVWeXJhosZ35V4HubqC2jxbNYW5elTfFwgxWGaLvSDcMraHNiPQDyuKJc5w48PnvTzAuHQeYFj+la3SNJDqPx/ZaSRugTgnELBh+6aXVpZmFophYNvaxXzufeneJx1sQDGsj8ibIVA6G7PYCiLL10SkX2N1/tXTNsJ4g1tiLfSqLm5rr5/spYtDmLwE/frJaOO9iCQJX8jvsAbepoiXh5Gt3rPL1sxsn/lWwps4JVBbYXAqXy7Eal35iwqi8jbT38VVngu8cQUAAWAFgByArXEzrGjO7BVUFmYmwAG5JrtQz2g59DhcG3fo0izXh0KQCdSm+55WApBNC1bGl7g0cU+yPibDYzV+HlD6eYsQfQ2O9vWpQpVC9nXFGFwM7ySd8SwMa2ClQpYG5F7lth6c6vfBYxJo1kjYMjgMpHIigjfmGu61YvDdy7wg5eZWJIxY38qjcBh11G4G/K4HnUZmfaRg4sScK7NrvoZtPgVj0J9xyqYjiIYedU4glZ3RPYAXCr2SzLBLpGw5+QptgIAHG2x9KkcxT4T861y9NzVEDMlprjx4+VtP/AHqUifUAR1prjoN9XntTrDx6VAoxdlRdKbZnmKYeGSaS+iNS7WFzYeQpzVb9qXHUmGcYVEQrJHqkLjUCGJXSBf0O9W92UWlSPDG2iLhDjyLMC6ojIyDVpaxut7XuKacZO+GwuIliNmjQMpI5Esqj3F7+1Vpwbx4MATbDxkORrcFu80+QJJ2HlVtcXYN8blsiQDU0yIyAkLcFkfcnYbUuOQuaRxSYZS9hF6qh5OKMV3okMzNINgzWZh7kVdHZnmUmKwjPOBr1GM9LgWIJA5c/tVF4rBFJnRit43KnnYkGxtYedWP2Q5jh4Gk7zEKskpCLEbhdj8Rblc3tSI3FrqtZYXlslE6Kzo4UhDSSFUVfzFrKB5kmq2wmdY2XOvDOGw4e/hkUwdz0HOxa21ud6ke2yUmDDRAkCSUk/JU8utr3qncHAXcKNr9fvf7UyZ5uk7ESHMAvVYpUJ9l07tlkJdixu4BJudIchRRZWhpsWtjHZmgpWqCzfEFmt/KSB9AKnb1C4vAXlsCfFdr22FG3dWVHx4NmYBRcjbmPleuef5vDCoaVxGgXRdvO/QDc7DpRJh8IqDYeK1tXU1TfapZsQkLttFDJKQD+Y+FB87gbeRNR8lC1ow0IlkDTsoHinMfxOPLicSQMwC+I2WMflKG1uXl1oeyvCLJOFcFU8TuOoVVZyPoLU0o07K+GlxuInWUsI1gKEqbMC5CixIP5Q9c8eJy9HKRBFvoBStXspy7usrgvzk1S28tbG3+kCoPtL7RsTgcSkMCKBpDlnUnVckaV5bC3zvXXtOzGTDwYbB4RjG0l1uGsRFEnLVzA8z/Sap2PPcRcWmkJHK7Fjv5Xvzpsj8oyhc/CYYSuMzqN3oUYZ92vz4hGjaCIQyLpKsHJP8xDAi2/K3Las9nHFkUUgwwwwBxDKhkWRjJe/gFmFtN+g8+tAWKxDEKrHZAVAsBYaix5epNWN2X5Nrx8AI2w0Jnbb/mS/CPZSvuhoGkuctU8cUcTm1p5fL7K28syu1na4P8AKf1rOfxXQG9rG1rXvf8ASpSlWwaLzQFJrj8NrXbmNxTTLUKuRbpv6VK1yTDAMWHM1YOiJRGMg0uR7ihntMzzFwYWF8OSqElJWABI2Gjf8oO+/wAqPMTBqW3Xzqm+2WSaPExKZG7pohZQSE1BiHuORJ250ErvAtmCaHTC69UadnebyY7A6pQQ0blA9tnFgbjz5226iifK47aj7Wrz5kvHWLwpXRMxVeSMdSW8rHkPlavQWRZsuKw0U67CRA9vInmPY3FBFJmGVMx2GMTs+lE8OCjuKOOcPgCizFizglVVbmwNiSTYAX9aH+0iaPHZM08J1KpWUHqLNpcEdCAzfShPtd4hgnn7kRuJcOShluNJvYsunmRe29SHAXFGXrhfwMneWlLd4ZLaCXAUgFT4V2FqAvtxBOiezClsTJGtOa79PfqqiL+G/per07Ks9VMokd7kYZpSQOekDvAB7Gqt7SMhTB494Yl0xFUZBcmwZd9zz8Qb60fdnLYODLWSTEjXilbWjclOlo7benU+lCzwu1TsRc0QygnY6BAWf8QYfFY38S8DojEF0SQXa3XUV8JNhewq6uC+N8Nj7iIMjoo/hta+kWFwRz6CvOCtYkHobUXdj+M0ZrEL7OJI/qpYfdRQscQ5MxMMbodtQNNeS9FutxXOCLSLVtrpaq10vOrY1m9aaqxqq1FvVJ9tQvjoiN/4Ivbe1marO4tzv8PASD438CfufYftQVmORKmUYiZ1BkZQyki5VdQtbyvz+lZpXWcg6rDPJmd3TRws+Sqi9X5kma4o4eBY8MABFGoeWSwNkUXAG9jzqpOz7Lo58cscyh0KyXU3tstxyq8jJpAVQAAAAANgBsAPlVRMNXaHDxEi7rovO+auTiJtVtRlkvblfWb29Kak7X8v16UW8c8PpDqmW4Mkp8N9hcEtb5mo3hbhd8a7xoyroCsxa9raiDa3WkuYc1LO6I58qOeN2XE4eB3E8Rw0bsQ0JIcmNVHjBsu4G56Gq34WwDzYiONLa3VwtzYX7twN+m9XXx1PoyzEi/8AytA+wqpeCssafGRoraWELMD5EAkcuW9t6bI0g81olaQ4cSrx4OytsNgYIXtrRLNY3Gokk79edTOqhDI+KmV/w+L8Eg2Dnk3lc8v83I0V6qfG4OGi1QyNe3w8PiF01UIcT8WTQYlcPGsa6wtpH1H4jp5DyNFlV/2pYQgwTLfbUhI6bhl/f6UM5IZYXY7LZHJiQyQAgg7860U43DuIk/4+NkI/liAjX5X5mgDtO4Sw+Ei72Mu0kzJEAxDWtdmYHmSbCrLyvOEnjVkdWJUFgCCQbbgjmN6rvtVxmvF4OE/CmqZ/kDufZUaqc1uWwmQzT993bjVXYAAGnkAFX2A4YmmleOPSe7bS7Xso5i++5tY9Ksfsy4NKQSNOJY5HfbRIUbSosD4fMk0w7NYbwTTN8UkjH7b/AHZvpVkYFNKKPT/epGwVarF4uQOLAdvZVa9ouUTRSvOXlMKRCKJ3cOxeQ2dRfewBY+1A2SRsJdarqMKtMR5aRcN7EqfarG7WsZ3j4TCg21MZG9B8APsNZqB4ay5sTDj5VOgzWgQm5ABYOy7f0hB8qW5tvoLZDOW4fO/3rX5KF8rwInaGAC8k04W9twuy8/IlmJ/wV6awWXRREmONVJChmCgM2kaV1G1zYedVLw92cg4kGVwYoohGuklX7y27eniLH1vU9PxJNl8whMn4pLA2a4kW/Iaup+vtRA93q5JkZ/GuywnUWa5+u3oa6qyL1m9cIJCygkFSQDY8xccjautaVxDot6VKsGoos1XvbRkbT4JZEUs8L3sASdLCzbD1Cn61YBNcppwqlmIUAXJJsAPO9U4WKTInljw4LyniEK8wQVO4IsRbYgjp1q0+zTjvucIuFEUk0qyOEVbfC3iXc+pb5WoK49ljfHzPCbxyNqvawJI8RHpqBPvVkdjsEIwXeKo77W0cjfm2N1HoNJBrIwEnwlegxbmtjuVl+W2tcUAdpcMoxxlli7kzAPo1Bumm9x1uv3oWZ9x63/6/Wr6454OjzAIzOyPEG06QDquLhTfl4gN6oOXbY813Ptz/AHqPZRV4XECRmmhFaf8AvRFHGOVasLgcSneOZYyjliznWhtb0HOw9KNOyYQy4FkkiRikrC7ICSCAw3Ivte3OnfCuRSxZeiSkX1F1Cm9laxG/K/XbzogyPDKl1VQBzsAAL9eVOawDVcufEudbQeO9qse1XhODCd1Lh49AkaTWNRIv4WUC/IAatqYdmPC7YrENIk/ctBZwQupjfYW3FqPO2HCa8vDW3jlVvZgVP6ig3sZx2jGst9nhYe6spH70JaM9J8Urzhy4HUX5+90dZ5m2PwARmnSZWJUXj3BAvudufz6UZZLmgngjlH51BIHQ8mHsb1C8ZYLvsFIBuyASL813P2uKiey7NdUckBO6HvF/wtsfof1qgSyXLehRvY3EYHvg0B7Xa0ALB6e9Cj7VSL1zBrBrSuIgnjPL5mmEpTvIVsAEO4HNrjmL+dLPM9ixmCmhiYLIyFVjey7i2wPI8qM2Wh7iDhGGdWJXS9viSwPuORrOYi0kt481iMDmOc6M3e4P2KrvgPIJ4ccjOllCMSb7eIWA9TVrEm1zQJhcJjME4I/jxDpuSB8uY+4qVxHG6mP/AIM19tgt/vVMka0UdOqkUzIxldY6oa7T3/hRDzlb/wBtLsja0mJPog/1NXfM82XEABsLMwB1C6jY+fKnPDWI7gP3eBnux1MbHc/Tb5UOdufNfyKDOwyZ7+R/CKs5hEsLI6hlYaSDyN6islyaDDStPpCERhC17AKLbAfT1NdMVxBMVsMDLfbncftUbg8ixWNmJnBhiFtvL0A6t6mjdL/tFnojfiAf6bST0I+q65hi2zKVY4YwEX87De3mT0H9PWjvK8D3MSx62fSLam5/9vKsZdlaQIEjXSo+pPmT1NPAKKOPKcztymQwFhL3m3H3SxatXW4sdweY6V0tS005aUNZjwVh5DqCGJ/54joP0G32oVzXh/GIzaJExKqCoEygOAdiA3+9WZIwW1+ptURIlyfU0ssbw0WyPFSVTjmHI6/uPRAGW8Qph7RT4d8ML/y3j9iP96MYOJMM6Bu+iF+X8RQbfI7inQy7WCLBhyINiPoawODsIBf8NFt/RVAPGxRufhn6uaQfI2Pnr8yq84ogws+Jaf8AFqGEZjUXBANitxb5nanXD+NweEgjh/Eo1ryM1m3Lb9B5ACiY8L4a20EW5/kFbtkEF9oY/L4F/tQ5XXeiaZYC0MOcj/r+Eyw3GGEjiZllV33IUBwSeguVsN6ieB8sbF4psRJ4lQ6yehc/CPbn7CjzL8risf4UVgbD+Gn9qkoYQosqhR5AAD7VDGXEFx2VtxscEb2QtILtLJBoeVALoproDWoFbCnrlLYmsFq1JrRmqKLcvVWdo+ZYnvu7kGiC90C/C48yerenSrLZqjc4ytMRGY5BcH6g9CD0NKmYXtoFb+z8U3CzCR7bHzHmPNVdxhkcWIwUEmATU0ZKyLcd74rEF/OzDnys1deyeWaJsTE8bKpKtuNg4upA87ix9hTDNcuny6Y2Oxvpb8jr5EefmOnSjDhbiOCVVcMqEeFkZgCPrzHrSYnDNR0IXSx0UgizR+NjtQdyNb1RUGNefOMcAYMdOlttbEf4W8a/Y1f0mdQjnLF//RP70A8aZZg8TL3pmRX06biRbbXAJHmL+9NkAcNCufgnOiebaaPkpzhLNRJlsBJ3Cd2fmnhH2APvUjhJ7MKG+GGwmGwxi/FRmzFzc9Ta9hbYbVI//UmDH/5CH5aj+1WHtA1IQOwsrnHIx1XyP4UzmUHexspAZSNwdwRQ7hcLhcFJ38miNmGm/wCYjoFUftXPEcbST/wsDEWNrayN/K4Xko9WrGTdnd3EuNcyuTfSGJX3bmfkLCgMmb9Avz4LS3AiAXinZf7R+o/j1Xd+IsVjiYsFEUj+FpGty5G7cl+QuaIOFOB0wZ1ly8pGkkbIAeYA6/M0Q4fDKihUUKo2AAAA+QFdwKJsWuZxspEuOJYYoW5GHgNz1PH6LUJS01vas2py565aKbYzYW89qfWptjIrgW6VFFHQDSb0/Meob8jTXRUii7CqCoKFlg3NO8BDsaUi7n51vhl8QqKguGITxH2/StsKniHz/aneLh2vbes4bD2setRTiu4rNqVqzVokqzSqru1jtDnwkyYbDHQxTvHewJ3JCqL/ACJNNiiMrsoVE0LVj45vh9zTJVoM7LON58eJop7O8ah1ewvYnTY2G9WDh8ILeIb1U0RjeWlG1wItb4eAKo9RvTXGHc+gt9akaYYyGxvfnSioN0zEf2raHCluXSnUODJIvy509jhC8hapSIuXPDwaVArpat7UrVaWsWrNqVqzUUXM1oRXQ1gioouJWtCldiKwRUUUZmuUxzxNHKupT9QehB6Ggn/7ZYXzlPzYfsKscrUc8FiRSZBHWZ9dStcGKmiGWN5A8ihuHs2wZHKQ/wD7D+1ZxHZtgwL92xt5yNRPhFs1dcWuwqNZGRYARHHYm9ZHfEoVwPAWDBt3PTqz/wB6dy8B4MEWwyf6z/8AKpePY3qQia4vRCNnIITi8R/yO+J/KZ4TKIoIykUaxrzsotf5nma5hak7U0nh00dVss+YuNk6rtgzcH504ArjhY7D513q0JSpUqV6ipKlas0qii4RYexJNdrUqVRRNMTEBv5/StsNBbenJFKqVUsUqVYNWrW1Ktb1gtUUVZdq3aVLg5Uw2GIV9IkkcgEgG+lRfrsSfaqnz3iubGlWxBDug0h9IDWJvYkDcX/WifitknzrGvIA6QRTEg8rxQ6F/wDUIPzqv0Su5h2tawCta36pDjqrE7O+0TD5eCjQEmQjXKHOogchpItYXOwIq98DjUmjWSM6kcBlPmDXlY5TbCfiS3OYwhLc7R62a9+Quot616Q4CwZiy3Co3MRKT/m8X6EVlxrWUHDe0bL2RBWskIbnWb1m9c1MWQKVYqL4m4kiwMBmluQCFAW1yx5AX/Wra0uNBRStZFVjlnbhC8oSSExqTYMH1W9SCB+tWarXFxyO9NlgfF+sfQ/RUHA7LalalSpKtaVgitqxUUWtqwRW1YNRRa2oF4zjkjxAkDMFYCxB5ECxH7+9HMwJU252Nvnbb71T8+Pckq7sTc3DG+4Njz9a5naR8AZW6NiMOE81kmmsVJUKSzW2B/Lvyud9qLZY7i1VZkmc/h2uNVjzs5/Q7Uf5VxGkpVb7t8J5b9QfWs2BxcUVYeiOR4dPJW4E6pwyEc6dYXl71zxNvMVsmLXlf7V0nYuBjsrntB6hVRITisMoPOo9c+hLlFkUsNrX/wCr09hnDC4NXHi4ZJDG11uHD3v6IcpGq6is1reletKpb0q1vSvUUW16VYpXqKLNKsVmoolWKRNDuc8fYPDXDSh3H5I/G3uRsPc0yOJ8hpgJPkqJA3RCa44jEKilnYKo5liAPqaqrN+12eQ6cNGI77An+JIfkOQ+hpjh+Dcyx7B5yyqfzTseX9MY3+wrpDswsGbEODB8Sld7f6RaNM47U8JDcRlp2/o2T/ztz9gaEpO0PMcXIFwyabH4Yo9Z/wAzMD+1BXFEJwuKkw6nV3R0litixsCSB0G+1GXZDxPK0zYY7xlWe38pFtx6G/L5Vs7rDQRF8bcx/uQ25xooOznB4vDfiZMREytiboXZSPikEjWPw76LfK9C96uHt0zD+DhogfikaQj/AArpH3Y1WmdxaY8JGB4u4Dmw3LSuzL8/Dp+tZ2TZ2h1Vasik6nlSSHAYZWHN2kJ2CvLKF3J22RVN69L4SVCoEbKygADSQRYbDl6UBHsmwbRoPGjqigsrahew1GzA8zc86jJuyiaM3w2KF+gYNGfqhI+1Kd/DzCi8t6j8IvE3grW1Vm9VMI88wvIvKo8ikw+h8Q+1dsB2szxyBMXAALgMVDI6jz0HY0H+XPcLic13Q6q+8HHRFfFnaLhsAwjfU8pGrQthYdLk7C/lVcdoHaJBmOEEarJG6SCQAlWVtipBIO2xuNulC2e4s5jjsTMGCpZ5btewjjWy8t7mwHzah69aIcPGwAkeJCXEp9lOUNiZBGrImrYvI6ogHU3PP5DevU+WxhYo1DBwqKuoEEGwAvcfKvJivbrVn9iPEEn4psMxJjeNnA6BlI39LgmqxkWdma9lGGirtrNa1muMnJnmGaRwAGRtNzYVzizdDbcWPIg7fWo/i+KJ4grOqyDxICRc9CLeRqvpsa0alQbXIFibC5Nq4eNxE7JgInDThz68UxoFaq3qwaj8sn04eIO6yOEAZlNwSBvvWZcwPSw+5rTP2ph4DlcbdyGp/CoMJT4mqf46wvc4wkfCzBx8n2b/AFVZul26H5sbD6c/tUVn3BiYsL3khUja6qPhJuRv18j9qzd9iMYQO6LW8ydfgroN4qtVeu2U5kV0PyKtc+V1NjXHM8MYZpIz+Riu/wA9vtameHezsPM6vrsfuKzuhFEUrtXVHgyQCW2O/h/uf7VpjUWNdRew5eK2/pfauXD87HCwlwQ2gAg89tgfcAH3qC7QFOmJul2X3IBH6GtUvZ+FZhyWxjb1+O/zVBxvdDmYwd3IbEFb3Ug+/OifhLHOQzl1N7KBcE7c2P6UExThhcG4/wChUnlecGE20qy9Rax+tcSRkjG3GacOPFM6qyUzDzH0rumKU9agMqzCOY2UkEi4sfLmCD5VIyYUqL3BHysf9/tWyHE9osi73R7eN6EVvy+6Eht0pQNWb1GYOWzfPapC9dns/GjGRd5VG6pLc3KaXS9K9a3pXroIVteletb0r1FE0zrGd1h5pP5I3b6KaoHhnLRiMVBC19LuA1jY25tY+dquPtGxfd5dP/UFjH+ZgD9r1WfZjBqzGI/yK7/6CB92Fei7M/l4WWUefyH7rPLq4BW9lHDuHwo/gxKh/mtdz82O9U/x52kYiTFSRwSPHFGxjGlipYqbMxK7ncG2/SrtaS2/Qb/SvM2FiWX8VI4vpjeQf42kUKfXma52DOZ5kfqdN9d+qY/agmuZZlJO+uRi72ALMbsQOVzzPvRJwDxbFgWdmhLu9lLh7ELzsFItz350I04w2AeRZHUXWJQ7m4FgWCj57kV1HBrhThp8PolajZFPafmn42aB4QzJ3ekeE3Dsx1KQOR5Uwgw3f5xHF+VZY4/8sKqv08H3og7McGZElJ5BlA+hJozyrIY1mMuhddvisNX1rlSyCJxY0aD7poF6osSW9dVauEJFV1nvbB3crJBGhVCV1PqOq3MgKRYfO9ZYYHzGmoi4DdT3aFx42AEaRqDJIC12FwoBA+HqSfOq0zTjdsZbv1QyKDocLob0UkXDLfoeXSmvGnFv49o5GjCOilDpYlSL3Gx3UjfqaiMny8TyqjSJEpO7uSFA69Nz5Cu3hoxA3Vovnx9CElxzJvhZnjglIItIViPmQD3ht5bqt/amiyUZdp+NhOJSDDBBDBGAO7toLP4nbbmeW9CeY5e0LBW2bSrEeWoagD62I+tUx+YCxShCksqk7qGaa1yR+Hj+bgmRvZFI/wA9Wf2E5DZJsWw+I9ynyWzOR8zYe1CUXAc+JwGDbCBZf+IZhrAKSOy21A9AiqL+nrV4cNZOMJhYYB/y0AJ825ufdiTWLFSgNLRuT9EbRqpa9ZrQGtr1zE1BvH+Ds0cvmChHy3B+5oQ2NjYH5i9KlXnsaB3xTW7IgyTObeArY8wR6eYosyTFiRCQtiDYnz63vSpVl7NaI8ZTeIRP/SnzVzY0qVerSFV3aVggJ9Q/5iaj812v9hUHlEoE0TkA2ZTYgEbkbWNKlXIm0kNc0Y2Vw95UJxjHqwjH+Uqw+tj+tKlXSm1jd0KEbqtsG1tY8nP3Ab9674iUhSRzG9KlXn6GYeiap/hKcjEx+pI+oIqxW3BFZpV08AAYnA8/sgduo5GsR6VLq1KlXF/w6TcjeGn3TJeC2rNYpV6xIWaxSpVFEBdsOJtg41/nlF/8qk/vQ12Qx3xcrfywkfVl/tWaVejh07NdXn9VnP8AVCtHMr9zJbn3b2+eg2rzrlsdsFi3/qgi+rs5/wDZb3pUq5mD2PUfVMeoep7LvDl2Lbq8sEPt45D91FKlXTfsOo+qWFYfZdhQuADdXd2P2UfpRlhY+dKlXDn/AKjupT27LTOsWYcNNIOaRuw+YU2+9efcFlLSwzzBgBAEZgb3Ot9At770qVbMEaYSOYS37pjWytblSpV1EtSmRwLiJo45Bcag1+tl8TL7gEe9c8DhmzDHKhIVsRLzO4FyTyHkNqVKkTOOYu4gflWAiDKc5my7EtoYEoxR130OFNiP7HmKvTJM1XEwRzKCokXUAbXHmNqxSq+1WNMTJa8Rr6KoTqQpAGtwaVKvPLSv/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O" dirty="0"/>
          </a:p>
        </p:txBody>
      </p:sp>
      <p:sp>
        <p:nvSpPr>
          <p:cNvPr id="38916" name="AutoShape 4" descr="data:image/jpeg;base64,/9j/4AAQSkZJRgABAQAAAQABAAD/2wCEAAkGBhQSERUUExQWFRUWGBkUGBcXFBQXFRwaHBgYFxYaHBgXHCYfFx4kHBoXHy8gJScpLCwsGB4xNTAqNSYrLCkBCQoKDgwOGg8PGikkHyUsKiwyLCwtLC8qKSwpLCwpLCksNiksLC8tLDQsLCksLCksLCwpLCkpLCksLCwpLCksLP/AABEIAKYBMAMBIgACEQEDEQH/xAAcAAABBAMBAAAAAAAAAAAAAAAGAAQFBwECAwj/xABDEAACAQIEAwYEBAQEBAUFAAABAgMAEQQFEiEGMUEHEyJRYYEycZGhFEKxwSNSYtFygqLhM0Pw8SSSo7LCFhdEg5P/xAAaAQACAwEBAAAAAAAAAAAAAAACAwABBAUG/8QANxEAAQQABAMGBQIEBwAAAAAAAQACAxEEEiExQVFxBRMiYYHwkaGxwdEy4RQjM2IGFUJSU4Lx/9oADAMBAAIRAxEAPwAq7acBOcNFPA0g7lzr7tmWysPjOk9CBv0uaFuL82xcmW5djUeVWVWSRgDs+yrJe22qxGrrq9atviA6oJI+7aQSKyMFtezAgn159KAeGsvdspmwMsqHSJI1skhO51JfUBps19rHkN62xPpgvgfkUBGqE+LsveWbAY8EIMaIkYm66ZdOhydtgRb6GpzsWjxGHxuLwkoYBEUsC1wrBrKbX/MrXuPIU5w+W/iMmjhxJcvhiCBEQSDGx0ENoP5Ty9Kf4LAkZnHjEeUDEwCNlMahiwA31PYc1X8vSjc8lpZ702VAcVZdKo7ApPrYyEaLDSPCXv1JKqB7U/ArARSYojirPzg4O9ERlOtV0KwDWJsSL87eVPsRmAWFpQC4VC+lbFjYXsOl6Cu2bJXnwKuiljDJrIHRNLBz8hsaG+Do5Z+H8ZEA5Ks5itfxWCvpW3PcEWH81KLiHUtrIGOiD740fVTGJ7WIxisMxd4oHi1SRvDdrsSEbUDta2/Sw63oizPjZYcfFh2aERuhZ3aVVdWO6DSTyYWt86844ks19RbYhSTc29CT8jtRv2ucOyxSwTkhlkiii1g85ESx26XABpQe6rW6TCwh7W+RXoAGs00yrUIIhILP3aBhcGzaRq3HPe9Or1pXFOizSrF6xeoqXLGw643Uc2Vl+oIqpOxvK5YsZi1YbRoIXs2wfVtbz5NvVrY4SFbRkKepI6enkfWgzhrJzDjMabSMZGDEBlsNz1uL8/KlOFuBSHi3tKEuzTLJo84kVlN4llEm4NtR8N997104C4ekiz2ZSVPca2axO4kXw223+IXoiyXJXTNcXJoJWRVsLgEcj/NTrLcjtmWJkQOkjouomUadglrKAT0HMmgDaA6pTWUB5FHYNZrhh0YKNbBm6kC32qPHE0H4v8HqPfaNdtJta1+fnbetIBOy2DVS9Kg/tA4vOERUhliSdmU2kDEd3chjsDb39bUQZNnUWJj1wyLIAdJK3sG6ix3oiwhuZXRq1IUr1BycS2x64PuZDePve9t/DHPb7Wv5kVNUJBG6qkxz/DNLhZ41IDPE6Am9gSpAJtXmleHr4CTE6gAZhh0UHc3HeEkeQAUD1Jr0TmmVm00mu4Kk6WBstlPwkHw/Q0E4HIBDhcPEsUbK8xb+Jpc8wv5k+9bIX5GkA8kDhar7IuC5GlxYYqowsb9417i4SQEL/MCy2+VWR2IZAYsM+IYi8x0gAcgjuPfcmuWW8OqkOOcprE7WYM9viZjYFBe3jor4TyZ4YYgraIgtxEpZ/iOrdn3G56UU8peCL5KmhE16VaCmmCzeGZpFilSQxtocKwJVvI25Hn9Kw0mJ9UBxpj3iw14yVYm2peYABPPpewHvUzK5A23oc4vldoAq9WBII07KC3M+umsuIf4HAXsrCDeFsIZMR3hF1i/iueXIk9POxFcMyzydmdi5ufCWUBT/ADabjcAb/SizhfCjDwyOraiR+ZQD4QSBz82NQ65O7xIhKqzSFjqPisFCdAb83P0rlmBwY1oPMlHaK+BsPIuHvIXOprjUSdtI5X6E3NEdNsNMLAAWA29KcA12IQAwBqArNKsXquePu0gRMMPhZgkqvaWQpqRAL6l5G7XtyB6jnRucGiylveGCyrF00NQ4nucdILWEhA59SAQfrtU5Li9UJeJlN0LIxPg5bEnyoP4Tx8uOu2JjRJIpFGocnXckABj8J6+op7G6ElMrS1hM/jixc+CIZWmJEZsNOohrD3rh+JdEjBFu6e632O4vp9dwaFu0rHT4fMyyuVuqyRkAbbaSBcc7qfrTHPeK48Vh8MZVkE93LSRsoBtZfhO1yApuLcvWtTYwQDzRd3dK8sHie8jV/wCYA/3rtqod4K4mhxkForgxWVla2rlsdtt7H70QFaxOaWmihIrdRXEGYBY2QozB1KE28AuCPEQCR9KCeyiGWDDSxPIoVZSy6Gie4IAJuCbbqNiKsox0M4HCQri5QVSzk81HxX5cvnSiNbWlkg7ssrzVZScMj8RmEMwcQOwmR1ZACVkuu/LlI33oh42ypMVl0KpOAyFGXvJCw2Uodlub/IWokzzAokzFVTxJYjSOuxrphXH4SRNIGmwBAAO52vQhvBPdMSQ/p+FyfiF4Uw7F5GVtIctH4D4RfSdKnnejBTVW57msgkjUO4AjFgCQLgm//ei7gPOXxEDd4dTI1rnnYja/3rLFiCZnRn3SySaptxrnaAd0HdJEZXJX7Dci/MG1TuQ5ymIiDISbeFtQAa9uttt+dVhnWaNLM7S2YoxXlbYHYbc9j1on7PMK/wCHxOxCMzBDcb7MD9NqzwTufOTw/GyAigp7Ls8eTFSxFU7tfgdWBvy257nny5Wptlc5/GPe3iLA+3Kqnw+LKlWU2YNzG3U1emHhBIk6so+XnWjCTOksO4H6oHt2Q7g7jHHfm7g/Q7V3wesY5ib7lgdvyj4f0FTQwK973m17W5Dn5353rsIVDF7eIjTf0FbaQBq6Mdq88YbjjF/iO+70lybElUPh1fDy2X0q/MbmSR2DHdjZQASx+QFUoMjhbOjh1iIi1m0YbSdk1cydt9+dbcPoCSFoZ5p92y4F/wAXHKy/w2jVFNxuy6mYee1x9acdk3EjrI2G0p3eiSW4Wz6gAbk/mFtqe9rkM00cBEQ0xmRmIcNYaRudhb2vTHsjy6zSYnSzFbwhQyBbMAxJ1ddvvTAR3NFX/pQNhMwlOI1CWQMW16tbX1Egjr5mvTKchVJ5K0Rz2YyoAivN4SoZV0gKtwLjY9elXTFOGAKkEHkQbilYgk1ohfwTDiN2EDab7kA2F9je9CsmBcojHkAbeFrgA79PNjRzNGHUq24OxFZKDTp6Wt7cqS19BKpA0aSNBpUErr3t5m1gfPl96LMPOIMMGmYIqLdmcgBR6npblTmPCIEVLXC2tffccjv1oN7X5v8AwKx2JEkyBufwoGmN7cgdFveiH8xwb5qbBCeb9rWLSbEmF8LLFfTAAysQANRcgHU3hDXvbcgU27HOJ3/FvH3ESJiDJI8i6wdSAN+ZiAo18v6qrGLDa0JHMukYHnrDfpYD3ovw2QiPLY5u9Np5JYrAWJjQl5GDX5MkCi1vKum+JjW5Bx0SgTurWw3aE34vFrLCI8JhkL9/qJva1rAbNqubAb7etAs/aJHiMzE34mZcOVEaQtGQuojTvpYi2rxaufIdKAsjwOuzEmyuuwPhsqtLIT8lS9THZ9w7Ji8SD3bFe+hMhtsqktMx9PgUD0alvw8bQ6+Ve7tWHEq9wwGH0kC5PlzF9/3rlgADKnh+EAdOe/7m9SmPwOtltcDkeVh1rfB5cEJOxPQ78v71wshzJyeBazXHEz6FLaS1t7KN/ao7C5w8y6okW3m8m49CqgkH0pxcAaSy8A1xTfjrOGw2CkaM2ka0cZ8mY2v7C59q8/YWGXETKqXkldvDcglmJvuTtvubmrj7S8a64Fu8ETMzKkdg11drjUpY8wurehvsm4fKlsW0at+WEs5W1rh2AAI9N/Ws8gzPAWOZpkkAUl2Y4r8Vl+JwbndQwG+4WQH9HDfUVW2GxsmHkDqSskb2NtrFTYj67e9G3ZLnHcyTxd2XkcBlsAG8PhcFjyHwn53pv2n5D3bJOESPvmYOEJPj5hiTtc+m21dxhyvIPFdcaEoq7Q8jjxuAGNS/eRxd4ljsUbSzgjrte1Vtl3DTYjLjNDd5IZyZE8NljMd9Q6nlVqcMRLJl0KiWTu2i06QE2uCGUkgnY3FQHBHCZw0s0TyB43GnSDIh2JvfofCbUhrwwEXsUANaKM7FsQwxcyhSUaO7EfCCDdLn18Qq5tVUbwHGcNmkmGZnS5kjBVrG6nUnzuB96s3NJ5IIi6zu24ADqjXv62FSRmd4AO6pwsolvUFjctIxCsD8TX5HYjc0+yvEM8KM/wATKGNhbnTwNWVzaNIQS0qDz7AkuHFrGy8+vSn0GUgRsjW8fMgWt5D2NPWseYvWrSUNK85qkE8UZAq4ZpiCJENhc7ab2Ow86c9naKmHd1DEu51ctItutvZqkc8h7yKRGB8SkXG4HXlUZwnhu5jZNYI1atxY8gP2rlMNz5j4dOO/z+1jzVuNoc4yysQzm1/42qSxtsd9tvlRNwHiJFwxVkse8Y2Nwd7eljTDjTLzL3bIVJW4O9vXb71JcOSHu7bAi3UeVqkTGMmdrQ4GwqOyFc5iUZuoZBoZoyUsNO+npyq0IsUOVrW6UI5plaPiUkKanGk3BI5Hb0olXCs1r+G3uaJhc0kxHNr6Vx12v3SnVP8AXWC1JUrbTXUQKHxuVs0olV7OBYBlDKPkNiPnehIZKVzI4gwlpLklo5NiSgX4HA6eR61YpWh6Gcd/rI5nl9qc2Q1R5IgSoHjJWlj7sRyjUrC5C7Xt/VWeCMsbDQuipKwaQtcqg6AW+KmHFXGfdZn+G7kkXRS1zqJZRYqOo3/WjbLn0wvb4lu3L2FCJQWloQtkDrA4IbyzBSNinaOCNGOu8jhdW7C+y/Fe296KcqygQ3OosW3P5V9kGwpllTES/wCLY/qanwKtzzVDRETwSApUqwaUhQ/nmfyRYmGBAgE352DNY3tyBHp9agu0kypluIZ8QzEqIwqxoikuwWx5nr50X5jk8U9u9QMV3U7hl+RBuKHeJOHSY1UTOVLqdEoWZPD4wfENVwQOta2PZ4a0I303QEHVVpkXCwmwjFZO7/8AFsym1wVhjKry5HVY39qIOJ8n/C5LHEZCzKI4V8CEBpD4yhK6luuoc72NO48DNEkcccUDLZto2eLxM92Nn1C5+dPuKMHJiEiV8N4VbvVtiVHwg2vZdxTS9xeDYq+Y+6qhSA8BkZGU4iWNQzyTvBH4GZwrWhZlKna41g3Bow7KcemGgledXi7+dirMp7vSgEajV05HnatZFky/BQoYlSKMFyWxAJN999Kbks3l1oFzjO0xuIhZsQIY0VUN+9bTY3ZgFXxE/sKVPPQOajZ5i6WvDYUzHiBzq16JhxAYAqQwPIggj6it71GZBNA8CNhmVobWUpy22PvfnfepMVkNcEkgg0UjUfJkyay66kZuZQ2B+Y5GnGZZikETyynSiDUx57fLrUDw52gYfHLL3IcNEASrra4JspFj50Jq6Kvui5pfWg48lD8aZOZtEZkD6Dr8SC4JFreEjpUrkGWSYfDxxrGjKo/LJY+uzC1/eucgZ3Jtck8v2ogaQYeJbi/IbeZ3J/Wqa2zos7WiyVWeXJhosZ35V4HubqC2jxbNYW5elTfFwgxWGaLvSDcMraHNiPQDyuKJc5w48PnvTzAuHQeYFj+la3SNJDqPx/ZaSRugTgnELBh+6aXVpZmFophYNvaxXzufeneJx1sQDGsj8ibIVA6G7PYCiLL10SkX2N1/tXTNsJ4g1tiLfSqLm5rr5/spYtDmLwE/frJaOO9iCQJX8jvsAbepoiXh5Gt3rPL1sxsn/lWwps4JVBbYXAqXy7Eal35iwqi8jbT38VVngu8cQUAAWAFgByArXEzrGjO7BVUFmYmwAG5JrtQz2g59DhcG3fo0izXh0KQCdSm+55WApBNC1bGl7g0cU+yPibDYzV+HlD6eYsQfQ2O9vWpQpVC9nXFGFwM7ySd8SwMa2ClQpYG5F7lth6c6vfBYxJo1kjYMjgMpHIigjfmGu61YvDdy7wg5eZWJIxY38qjcBh11G4G/K4HnUZmfaRg4sScK7NrvoZtPgVj0J9xyqYjiIYedU4glZ3RPYAXCr2SzLBLpGw5+QptgIAHG2x9KkcxT4T861y9NzVEDMlprjx4+VtP/AHqUifUAR1prjoN9XntTrDx6VAoxdlRdKbZnmKYeGSaS+iNS7WFzYeQpzVb9qXHUmGcYVEQrJHqkLjUCGJXSBf0O9W92UWlSPDG2iLhDjyLMC6ojIyDVpaxut7XuKacZO+GwuIliNmjQMpI5Esqj3F7+1Vpwbx4MATbDxkORrcFu80+QJJ2HlVtcXYN8blsiQDU0yIyAkLcFkfcnYbUuOQuaRxSYZS9hF6qh5OKMV3okMzNINgzWZh7kVdHZnmUmKwjPOBr1GM9LgWIJA5c/tVF4rBFJnRit43KnnYkGxtYedWP2Q5jh4Gk7zEKskpCLEbhdj8Rblc3tSI3FrqtZYXlslE6Kzo4UhDSSFUVfzFrKB5kmq2wmdY2XOvDOGw4e/hkUwdz0HOxa21ud6ke2yUmDDRAkCSUk/JU8utr3qncHAXcKNr9fvf7UyZ5uk7ESHMAvVYpUJ9l07tlkJdixu4BJudIchRRZWhpsWtjHZmgpWqCzfEFmt/KSB9AKnb1C4vAXlsCfFdr22FG3dWVHx4NmYBRcjbmPleuef5vDCoaVxGgXRdvO/QDc7DpRJh8IqDYeK1tXU1TfapZsQkLttFDJKQD+Y+FB87gbeRNR8lC1ow0IlkDTsoHinMfxOPLicSQMwC+I2WMflKG1uXl1oeyvCLJOFcFU8TuOoVVZyPoLU0o07K+GlxuInWUsI1gKEqbMC5CixIP5Q9c8eJy9HKRBFvoBStXspy7usrgvzk1S28tbG3+kCoPtL7RsTgcSkMCKBpDlnUnVckaV5bC3zvXXtOzGTDwYbB4RjG0l1uGsRFEnLVzA8z/Sap2PPcRcWmkJHK7Fjv5Xvzpsj8oyhc/CYYSuMzqN3oUYZ92vz4hGjaCIQyLpKsHJP8xDAi2/K3Las9nHFkUUgwwwwBxDKhkWRjJe/gFmFtN+g8+tAWKxDEKrHZAVAsBYaix5epNWN2X5Nrx8AI2w0Jnbb/mS/CPZSvuhoGkuctU8cUcTm1p5fL7K28syu1na4P8AKf1rOfxXQG9rG1rXvf8ASpSlWwaLzQFJrj8NrXbmNxTTLUKuRbpv6VK1yTDAMWHM1YOiJRGMg0uR7ihntMzzFwYWF8OSqElJWABI2Gjf8oO+/wAqPMTBqW3Xzqm+2WSaPExKZG7pohZQSE1BiHuORJ250ErvAtmCaHTC69UadnebyY7A6pQQ0blA9tnFgbjz5226iifK47aj7Wrz5kvHWLwpXRMxVeSMdSW8rHkPlavQWRZsuKw0U67CRA9vInmPY3FBFJmGVMx2GMTs+lE8OCjuKOOcPgCizFizglVVbmwNiSTYAX9aH+0iaPHZM08J1KpWUHqLNpcEdCAzfShPtd4hgnn7kRuJcOShluNJvYsunmRe29SHAXFGXrhfwMneWlLd4ZLaCXAUgFT4V2FqAvtxBOiezClsTJGtOa79PfqqiL+G/per07Ks9VMokd7kYZpSQOekDvAB7Gqt7SMhTB494Yl0xFUZBcmwZd9zz8Qb60fdnLYODLWSTEjXilbWjclOlo7benU+lCzwu1TsRc0QygnY6BAWf8QYfFY38S8DojEF0SQXa3XUV8JNhewq6uC+N8Nj7iIMjoo/hta+kWFwRz6CvOCtYkHobUXdj+M0ZrEL7OJI/qpYfdRQscQ5MxMMbodtQNNeS9FutxXOCLSLVtrpaq10vOrY1m9aaqxqq1FvVJ9tQvjoiN/4Ivbe1marO4tzv8PASD438CfufYftQVmORKmUYiZ1BkZQyki5VdQtbyvz+lZpXWcg6rDPJmd3TRws+Sqi9X5kma4o4eBY8MABFGoeWSwNkUXAG9jzqpOz7Lo58cscyh0KyXU3tstxyq8jJpAVQAAAAANgBsAPlVRMNXaHDxEi7rovO+auTiJtVtRlkvblfWb29Kak7X8v16UW8c8PpDqmW4Mkp8N9hcEtb5mo3hbhd8a7xoyroCsxa9raiDa3WkuYc1LO6I58qOeN2XE4eB3E8Rw0bsQ0JIcmNVHjBsu4G56Gq34WwDzYiONLa3VwtzYX7twN+m9XXx1PoyzEi/8AytA+wqpeCssafGRoraWELMD5EAkcuW9t6bI0g81olaQ4cSrx4OytsNgYIXtrRLNY3Gokk79edTOqhDI+KmV/w+L8Eg2Dnk3lc8v83I0V6qfG4OGi1QyNe3w8PiF01UIcT8WTQYlcPGsa6wtpH1H4jp5DyNFlV/2pYQgwTLfbUhI6bhl/f6UM5IZYXY7LZHJiQyQAgg7860U43DuIk/4+NkI/liAjX5X5mgDtO4Sw+Ei72Mu0kzJEAxDWtdmYHmSbCrLyvOEnjVkdWJUFgCCQbbgjmN6rvtVxmvF4OE/CmqZ/kDufZUaqc1uWwmQzT993bjVXYAAGnkAFX2A4YmmleOPSe7bS7Xso5i++5tY9Ksfsy4NKQSNOJY5HfbRIUbSosD4fMk0w7NYbwTTN8UkjH7b/AHZvpVkYFNKKPT/epGwVarF4uQOLAdvZVa9ouUTRSvOXlMKRCKJ3cOxeQ2dRfewBY+1A2SRsJdarqMKtMR5aRcN7EqfarG7WsZ3j4TCg21MZG9B8APsNZqB4ay5sTDj5VOgzWgQm5ABYOy7f0hB8qW5tvoLZDOW4fO/3rX5KF8rwInaGAC8k04W9twuy8/IlmJ/wV6awWXRREmONVJChmCgM2kaV1G1zYedVLw92cg4kGVwYoohGuklX7y27eniLH1vU9PxJNl8whMn4pLA2a4kW/Iaup+vtRA93q5JkZ/GuywnUWa5+u3oa6qyL1m9cIJCygkFSQDY8xccjautaVxDot6VKsGoos1XvbRkbT4JZEUs8L3sASdLCzbD1Cn61YBNcppwqlmIUAXJJsAPO9U4WKTInljw4LyniEK8wQVO4IsRbYgjp1q0+zTjvucIuFEUk0qyOEVbfC3iXc+pb5WoK49ljfHzPCbxyNqvawJI8RHpqBPvVkdjsEIwXeKo77W0cjfm2N1HoNJBrIwEnwlegxbmtjuVl+W2tcUAdpcMoxxlli7kzAPo1Bumm9x1uv3oWZ9x63/6/Wr6454OjzAIzOyPEG06QDquLhTfl4gN6oOXbY813Ptz/AHqPZRV4XECRmmhFaf8AvRFHGOVasLgcSneOZYyjliznWhtb0HOw9KNOyYQy4FkkiRikrC7ICSCAw3Ivte3OnfCuRSxZeiSkX1F1Cm9laxG/K/XbzogyPDKl1VQBzsAAL9eVOawDVcufEudbQeO9qse1XhODCd1Lh49AkaTWNRIv4WUC/IAatqYdmPC7YrENIk/ctBZwQupjfYW3FqPO2HCa8vDW3jlVvZgVP6ig3sZx2jGst9nhYe6spH70JaM9J8Urzhy4HUX5+90dZ5m2PwARmnSZWJUXj3BAvudufz6UZZLmgngjlH51BIHQ8mHsb1C8ZYLvsFIBuyASL813P2uKiey7NdUckBO6HvF/wtsfof1qgSyXLehRvY3EYHvg0B7Xa0ALB6e9Cj7VSL1zBrBrSuIgnjPL5mmEpTvIVsAEO4HNrjmL+dLPM9ixmCmhiYLIyFVjey7i2wPI8qM2Wh7iDhGGdWJXS9viSwPuORrOYi0kt481iMDmOc6M3e4P2KrvgPIJ4ccjOllCMSb7eIWA9TVrEm1zQJhcJjME4I/jxDpuSB8uY+4qVxHG6mP/AIM19tgt/vVMka0UdOqkUzIxldY6oa7T3/hRDzlb/wBtLsja0mJPog/1NXfM82XEABsLMwB1C6jY+fKnPDWI7gP3eBnux1MbHc/Tb5UOdufNfyKDOwyZ7+R/CKs5hEsLI6hlYaSDyN6islyaDDStPpCERhC17AKLbAfT1NdMVxBMVsMDLfbncftUbg8ixWNmJnBhiFtvL0A6t6mjdL/tFnojfiAf6bST0I+q65hi2zKVY4YwEX87De3mT0H9PWjvK8D3MSx62fSLam5/9vKsZdlaQIEjXSo+pPmT1NPAKKOPKcztymQwFhL3m3H3SxatXW4sdweY6V0tS005aUNZjwVh5DqCGJ/54joP0G32oVzXh/GIzaJExKqCoEygOAdiA3+9WZIwW1+ptURIlyfU0ssbw0WyPFSVTjmHI6/uPRAGW8Qph7RT4d8ML/y3j9iP96MYOJMM6Bu+iF+X8RQbfI7inQy7WCLBhyINiPoawODsIBf8NFt/RVAPGxRufhn6uaQfI2Pnr8yq84ogws+Jaf8AFqGEZjUXBANitxb5nanXD+NweEgjh/Eo1ryM1m3Lb9B5ACiY8L4a20EW5/kFbtkEF9oY/L4F/tQ5XXeiaZYC0MOcj/r+Eyw3GGEjiZllV33IUBwSeguVsN6ieB8sbF4psRJ4lQ6yehc/CPbn7CjzL8risf4UVgbD+Gn9qkoYQosqhR5AAD7VDGXEFx2VtxscEb2QtILtLJBoeVALoproDWoFbCnrlLYmsFq1JrRmqKLcvVWdo+ZYnvu7kGiC90C/C48yerenSrLZqjc4ytMRGY5BcH6g9CD0NKmYXtoFb+z8U3CzCR7bHzHmPNVdxhkcWIwUEmATU0ZKyLcd74rEF/OzDnys1deyeWaJsTE8bKpKtuNg4upA87ix9hTDNcuny6Y2Oxvpb8jr5EefmOnSjDhbiOCVVcMqEeFkZgCPrzHrSYnDNR0IXSx0UgizR+NjtQdyNb1RUGNefOMcAYMdOlttbEf4W8a/Y1f0mdQjnLF//RP70A8aZZg8TL3pmRX06biRbbXAJHmL+9NkAcNCufgnOiebaaPkpzhLNRJlsBJ3Cd2fmnhH2APvUjhJ7MKG+GGwmGwxi/FRmzFzc9Ta9hbYbVI//UmDH/5CH5aj+1WHtA1IQOwsrnHIx1XyP4UzmUHexspAZSNwdwRQ7hcLhcFJ38miNmGm/wCYjoFUftXPEcbST/wsDEWNrayN/K4Xko9WrGTdnd3EuNcyuTfSGJX3bmfkLCgMmb9Avz4LS3AiAXinZf7R+o/j1Xd+IsVjiYsFEUj+FpGty5G7cl+QuaIOFOB0wZ1ly8pGkkbIAeYA6/M0Q4fDKihUUKo2AAAA+QFdwKJsWuZxspEuOJYYoW5GHgNz1PH6LUJS01vas2py565aKbYzYW89qfWptjIrgW6VFFHQDSb0/Meob8jTXRUii7CqCoKFlg3NO8BDsaUi7n51vhl8QqKguGITxH2/StsKniHz/aneLh2vbes4bD2setRTiu4rNqVqzVokqzSqru1jtDnwkyYbDHQxTvHewJ3JCqL/ACJNNiiMrsoVE0LVj45vh9zTJVoM7LON58eJop7O8ah1ewvYnTY2G9WDh8ILeIb1U0RjeWlG1wItb4eAKo9RvTXGHc+gt9akaYYyGxvfnSioN0zEf2raHCluXSnUODJIvy509jhC8hapSIuXPDwaVArpat7UrVaWsWrNqVqzUUXM1oRXQ1gioouJWtCldiKwRUUUZmuUxzxNHKupT9QehB6Ggn/7ZYXzlPzYfsKscrUc8FiRSZBHWZ9dStcGKmiGWN5A8ihuHs2wZHKQ/wD7D+1ZxHZtgwL92xt5yNRPhFs1dcWuwqNZGRYARHHYm9ZHfEoVwPAWDBt3PTqz/wB6dy8B4MEWwyf6z/8AKpePY3qQia4vRCNnIITi8R/yO+J/KZ4TKIoIykUaxrzsotf5nma5hak7U0nh00dVss+YuNk6rtgzcH504ArjhY7D513q0JSpUqV6ipKlas0qii4RYexJNdrUqVRRNMTEBv5/StsNBbenJFKqVUsUqVYNWrW1Ktb1gtUUVZdq3aVLg5Uw2GIV9IkkcgEgG+lRfrsSfaqnz3iubGlWxBDug0h9IDWJvYkDcX/WifitknzrGvIA6QRTEg8rxQ6F/wDUIPzqv0Su5h2tawCta36pDjqrE7O+0TD5eCjQEmQjXKHOogchpItYXOwIq98DjUmjWSM6kcBlPmDXlY5TbCfiS3OYwhLc7R62a9+Quot616Q4CwZiy3Co3MRKT/m8X6EVlxrWUHDe0bL2RBWskIbnWb1m9c1MWQKVYqL4m4kiwMBmluQCFAW1yx5AX/Wra0uNBRStZFVjlnbhC8oSSExqTYMH1W9SCB+tWarXFxyO9NlgfF+sfQ/RUHA7LalalSpKtaVgitqxUUWtqwRW1YNRRa2oF4zjkjxAkDMFYCxB5ECxH7+9HMwJU252Nvnbb71T8+Pckq7sTc3DG+4Njz9a5naR8AZW6NiMOE81kmmsVJUKSzW2B/Lvyud9qLZY7i1VZkmc/h2uNVjzs5/Q7Uf5VxGkpVb7t8J5b9QfWs2BxcUVYeiOR4dPJW4E6pwyEc6dYXl71zxNvMVsmLXlf7V0nYuBjsrntB6hVRITisMoPOo9c+hLlFkUsNrX/wCr09hnDC4NXHi4ZJDG11uHD3v6IcpGq6is1reletKpb0q1vSvUUW16VYpXqKLNKsVmoolWKRNDuc8fYPDXDSh3H5I/G3uRsPc0yOJ8hpgJPkqJA3RCa44jEKilnYKo5liAPqaqrN+12eQ6cNGI77An+JIfkOQ+hpjh+Dcyx7B5yyqfzTseX9MY3+wrpDswsGbEODB8Sld7f6RaNM47U8JDcRlp2/o2T/ztz9gaEpO0PMcXIFwyabH4Yo9Z/wAzMD+1BXFEJwuKkw6nV3R0litixsCSB0G+1GXZDxPK0zYY7xlWe38pFtx6G/L5Vs7rDQRF8bcx/uQ25xooOznB4vDfiZMREytiboXZSPikEjWPw76LfK9C96uHt0zD+DhogfikaQj/AArpH3Y1WmdxaY8JGB4u4Dmw3LSuzL8/Dp+tZ2TZ2h1Vasik6nlSSHAYZWHN2kJ2CvLKF3J22RVN69L4SVCoEbKygADSQRYbDl6UBHsmwbRoPGjqigsrahew1GzA8zc86jJuyiaM3w2KF+gYNGfqhI+1Kd/DzCi8t6j8IvE3grW1Vm9VMI88wvIvKo8ikw+h8Q+1dsB2szxyBMXAALgMVDI6jz0HY0H+XPcLic13Q6q+8HHRFfFnaLhsAwjfU8pGrQthYdLk7C/lVcdoHaJBmOEEarJG6SCQAlWVtipBIO2xuNulC2e4s5jjsTMGCpZ5btewjjWy8t7mwHzah69aIcPGwAkeJCXEp9lOUNiZBGrImrYvI6ogHU3PP5DevU+WxhYo1DBwqKuoEEGwAvcfKvJivbrVn9iPEEn4psMxJjeNnA6BlI39LgmqxkWdma9lGGirtrNa1muMnJnmGaRwAGRtNzYVzizdDbcWPIg7fWo/i+KJ4grOqyDxICRc9CLeRqvpsa0alQbXIFibC5Nq4eNxE7JgInDThz68UxoFaq3qwaj8sn04eIO6yOEAZlNwSBvvWZcwPSw+5rTP2ph4DlcbdyGp/CoMJT4mqf46wvc4wkfCzBx8n2b/AFVZul26H5sbD6c/tUVn3BiYsL3khUja6qPhJuRv18j9qzd9iMYQO6LW8ydfgroN4qtVeu2U5kV0PyKtc+V1NjXHM8MYZpIz+Riu/wA9vtameHezsPM6vrsfuKzuhFEUrtXVHgyQCW2O/h/uf7VpjUWNdRew5eK2/pfauXD87HCwlwQ2gAg89tgfcAH3qC7QFOmJul2X3IBH6GtUvZ+FZhyWxjb1+O/zVBxvdDmYwd3IbEFb3Ug+/OifhLHOQzl1N7KBcE7c2P6UExThhcG4/wChUnlecGE20qy9Rax+tcSRkjG3GacOPFM6qyUzDzH0rumKU9agMqzCOY2UkEi4sfLmCD5VIyYUqL3BHysf9/tWyHE9osi73R7eN6EVvy+6Eht0pQNWb1GYOWzfPapC9dns/GjGRd5VG6pLc3KaXS9K9a3pXroIVteletb0r1FE0zrGd1h5pP5I3b6KaoHhnLRiMVBC19LuA1jY25tY+dquPtGxfd5dP/UFjH+ZgD9r1WfZjBqzGI/yK7/6CB92Fei7M/l4WWUefyH7rPLq4BW9lHDuHwo/gxKh/mtdz82O9U/x52kYiTFSRwSPHFGxjGlipYqbMxK7ncG2/SrtaS2/Qb/SvM2FiWX8VI4vpjeQf42kUKfXma52DOZ5kfqdN9d+qY/agmuZZlJO+uRi72ALMbsQOVzzPvRJwDxbFgWdmhLu9lLh7ELzsFItz350I04w2AeRZHUXWJQ7m4FgWCj57kV1HBrhThp8PolajZFPafmn42aB4QzJ3ekeE3Dsx1KQOR5Uwgw3f5xHF+VZY4/8sKqv08H3og7McGZElJ5BlA+hJozyrIY1mMuhddvisNX1rlSyCJxY0aD7poF6osSW9dVauEJFV1nvbB3crJBGhVCV1PqOq3MgKRYfO9ZYYHzGmoi4DdT3aFx42AEaRqDJIC12FwoBA+HqSfOq0zTjdsZbv1QyKDocLob0UkXDLfoeXSmvGnFv49o5GjCOilDpYlSL3Gx3UjfqaiMny8TyqjSJEpO7uSFA69Nz5Cu3hoxA3Vovnx9CElxzJvhZnjglIItIViPmQD3ht5bqt/amiyUZdp+NhOJSDDBBDBGAO7toLP4nbbmeW9CeY5e0LBW2bSrEeWoagD62I+tUx+YCxShCksqk7qGaa1yR+Hj+bgmRvZFI/wA9Wf2E5DZJsWw+I9ynyWzOR8zYe1CUXAc+JwGDbCBZf+IZhrAKSOy21A9AiqL+nrV4cNZOMJhYYB/y0AJ825ufdiTWLFSgNLRuT9EbRqpa9ZrQGtr1zE1BvH+Ds0cvmChHy3B+5oQ2NjYH5i9KlXnsaB3xTW7IgyTObeArY8wR6eYosyTFiRCQtiDYnz63vSpVl7NaI8ZTeIRP/SnzVzY0qVerSFV3aVggJ9Q/5iaj812v9hUHlEoE0TkA2ZTYgEbkbWNKlXIm0kNc0Y2Vw95UJxjHqwjH+Uqw+tj+tKlXSm1jd0KEbqtsG1tY8nP3Ab9674iUhSRzG9KlXn6GYeiap/hKcjEx+pI+oIqxW3BFZpV08AAYnA8/sgduo5GsR6VLq1KlXF/w6TcjeGn3TJeC2rNYpV6xIWaxSpVFEBdsOJtg41/nlF/8qk/vQ12Qx3xcrfywkfVl/tWaVejh07NdXn9VnP8AVCtHMr9zJbn3b2+eg2rzrlsdsFi3/qgi+rs5/wDZb3pUq5mD2PUfVMeoep7LvDl2Lbq8sEPt45D91FKlXTfsOo+qWFYfZdhQuADdXd2P2UfpRlhY+dKlXDn/AKjupT27LTOsWYcNNIOaRuw+YU2+9efcFlLSwzzBgBAEZgb3Ot9At770qVbMEaYSOYS37pjWytblSpV1EtSmRwLiJo45Bcag1+tl8TL7gEe9c8DhmzDHKhIVsRLzO4FyTyHkNqVKkTOOYu4gflWAiDKc5my7EtoYEoxR130OFNiP7HmKvTJM1XEwRzKCokXUAbXHmNqxSq+1WNMTJa8Rr6KoTqQpAGtwaVKvPLSv/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O" dirty="0"/>
          </a:p>
        </p:txBody>
      </p:sp>
      <p:sp>
        <p:nvSpPr>
          <p:cNvPr id="38918" name="AutoShape 6" descr="data:image/jpeg;base64,/9j/4AAQSkZJRgABAQAAAQABAAD/2wCEAAkGBhQSERUUExQWFRUWGBkUGBcXFBQXFRwaHBgYFxYaHBgXHCYfFx4kHBoXHy8gJScpLCwsGB4xNTAqNSYrLCkBCQoKDgwOGg8PGikkHyUsKiwyLCwtLC8qKSwpLCwpLCksNiksLC8tLDQsLCksLCksLCwpLCkpLCksLCwpLCksLP/AABEIAKYBMAMBIgACEQEDEQH/xAAcAAABBAMBAAAAAAAAAAAAAAAGAAQFBwECAwj/xABDEAACAQIEAwYEBAQEBAUFAAABAgMAEQQFEiEGMUEHEyJRYYEycZGhFEKxwSNSYtFygqLhM0Pw8SSSo7LCFhdEg5P/xAAaAQACAwEBAAAAAAAAAAAAAAACAwABBAUG/8QANxEAAQQABAMGBQIEBwAAAAAAAQACAxEEEiExQVFxBRMiYYHwkaGxwdEy4RQjM2IGFUJSU4Lx/9oADAMBAAIRAxEAPwAq7acBOcNFPA0g7lzr7tmWysPjOk9CBv0uaFuL82xcmW5djUeVWVWSRgDs+yrJe22qxGrrq9atviA6oJI+7aQSKyMFtezAgn159KAeGsvdspmwMsqHSJI1skhO51JfUBps19rHkN62xPpgvgfkUBGqE+LsveWbAY8EIMaIkYm66ZdOhydtgRb6GpzsWjxGHxuLwkoYBEUsC1wrBrKbX/MrXuPIU5w+W/iMmjhxJcvhiCBEQSDGx0ENoP5Ty9Kf4LAkZnHjEeUDEwCNlMahiwA31PYc1X8vSjc8lpZ702VAcVZdKo7ApPrYyEaLDSPCXv1JKqB7U/ArARSYojirPzg4O9ERlOtV0KwDWJsSL87eVPsRmAWFpQC4VC+lbFjYXsOl6Cu2bJXnwKuiljDJrIHRNLBz8hsaG+Do5Z+H8ZEA5Ks5itfxWCvpW3PcEWH81KLiHUtrIGOiD740fVTGJ7WIxisMxd4oHi1SRvDdrsSEbUDta2/Sw63oizPjZYcfFh2aERuhZ3aVVdWO6DSTyYWt86844ks19RbYhSTc29CT8jtRv2ucOyxSwTkhlkiii1g85ESx26XABpQe6rW6TCwh7W+RXoAGs00yrUIIhILP3aBhcGzaRq3HPe9Or1pXFOizSrF6xeoqXLGw643Uc2Vl+oIqpOxvK5YsZi1YbRoIXs2wfVtbz5NvVrY4SFbRkKepI6enkfWgzhrJzDjMabSMZGDEBlsNz1uL8/KlOFuBSHi3tKEuzTLJo84kVlN4llEm4NtR8N997104C4ekiz2ZSVPca2axO4kXw223+IXoiyXJXTNcXJoJWRVsLgEcj/NTrLcjtmWJkQOkjouomUadglrKAT0HMmgDaA6pTWUB5FHYNZrhh0YKNbBm6kC32qPHE0H4v8HqPfaNdtJta1+fnbetIBOy2DVS9Kg/tA4vOERUhliSdmU2kDEd3chjsDb39bUQZNnUWJj1wyLIAdJK3sG6ix3oiwhuZXRq1IUr1BycS2x64PuZDePve9t/DHPb7Wv5kVNUJBG6qkxz/DNLhZ41IDPE6Am9gSpAJtXmleHr4CTE6gAZhh0UHc3HeEkeQAUD1Jr0TmmVm00mu4Kk6WBstlPwkHw/Q0E4HIBDhcPEsUbK8xb+Jpc8wv5k+9bIX5GkA8kDhar7IuC5GlxYYqowsb9417i4SQEL/MCy2+VWR2IZAYsM+IYi8x0gAcgjuPfcmuWW8OqkOOcprE7WYM9viZjYFBe3jor4TyZ4YYgraIgtxEpZ/iOrdn3G56UU8peCL5KmhE16VaCmmCzeGZpFilSQxtocKwJVvI25Hn9Kw0mJ9UBxpj3iw14yVYm2peYABPPpewHvUzK5A23oc4vldoAq9WBII07KC3M+umsuIf4HAXsrCDeFsIZMR3hF1i/iueXIk9POxFcMyzydmdi5ufCWUBT/ADabjcAb/SizhfCjDwyOraiR+ZQD4QSBz82NQ65O7xIhKqzSFjqPisFCdAb83P0rlmBwY1oPMlHaK+BsPIuHvIXOprjUSdtI5X6E3NEdNsNMLAAWA29KcA12IQAwBqArNKsXquePu0gRMMPhZgkqvaWQpqRAL6l5G7XtyB6jnRucGiylveGCyrF00NQ4nucdILWEhA59SAQfrtU5Li9UJeJlN0LIxPg5bEnyoP4Tx8uOu2JjRJIpFGocnXckABj8J6+op7G6ElMrS1hM/jixc+CIZWmJEZsNOohrD3rh+JdEjBFu6e632O4vp9dwaFu0rHT4fMyyuVuqyRkAbbaSBcc7qfrTHPeK48Vh8MZVkE93LSRsoBtZfhO1yApuLcvWtTYwQDzRd3dK8sHie8jV/wCYA/3rtqod4K4mhxkForgxWVla2rlsdtt7H70QFaxOaWmihIrdRXEGYBY2QozB1KE28AuCPEQCR9KCeyiGWDDSxPIoVZSy6Gie4IAJuCbbqNiKsox0M4HCQri5QVSzk81HxX5cvnSiNbWlkg7ssrzVZScMj8RmEMwcQOwmR1ZACVkuu/LlI33oh42ypMVl0KpOAyFGXvJCw2Uodlub/IWokzzAokzFVTxJYjSOuxrphXH4SRNIGmwBAAO52vQhvBPdMSQ/p+FyfiF4Uw7F5GVtIctH4D4RfSdKnnejBTVW57msgkjUO4AjFgCQLgm//ei7gPOXxEDd4dTI1rnnYja/3rLFiCZnRn3SySaptxrnaAd0HdJEZXJX7Dci/MG1TuQ5ymIiDISbeFtQAa9uttt+dVhnWaNLM7S2YoxXlbYHYbc9j1on7PMK/wCHxOxCMzBDcb7MD9NqzwTufOTw/GyAigp7Ls8eTFSxFU7tfgdWBvy257nny5Wptlc5/GPe3iLA+3Kqnw+LKlWU2YNzG3U1emHhBIk6so+XnWjCTOksO4H6oHt2Q7g7jHHfm7g/Q7V3wesY5ib7lgdvyj4f0FTQwK973m17W5Dn5353rsIVDF7eIjTf0FbaQBq6Mdq88YbjjF/iO+70lybElUPh1fDy2X0q/MbmSR2DHdjZQASx+QFUoMjhbOjh1iIi1m0YbSdk1cydt9+dbcPoCSFoZ5p92y4F/wAXHKy/w2jVFNxuy6mYee1x9acdk3EjrI2G0p3eiSW4Wz6gAbk/mFtqe9rkM00cBEQ0xmRmIcNYaRudhb2vTHsjy6zSYnSzFbwhQyBbMAxJ1ddvvTAR3NFX/pQNhMwlOI1CWQMW16tbX1Egjr5mvTKchVJ5K0Rz2YyoAivN4SoZV0gKtwLjY9elXTFOGAKkEHkQbilYgk1ohfwTDiN2EDab7kA2F9je9CsmBcojHkAbeFrgA79PNjRzNGHUq24OxFZKDTp6Wt7cqS19BKpA0aSNBpUErr3t5m1gfPl96LMPOIMMGmYIqLdmcgBR6npblTmPCIEVLXC2tffccjv1oN7X5v8AwKx2JEkyBufwoGmN7cgdFveiH8xwb5qbBCeb9rWLSbEmF8LLFfTAAysQANRcgHU3hDXvbcgU27HOJ3/FvH3ESJiDJI8i6wdSAN+ZiAo18v6qrGLDa0JHMukYHnrDfpYD3ovw2QiPLY5u9Np5JYrAWJjQl5GDX5MkCi1vKum+JjW5Bx0SgTurWw3aE34vFrLCI8JhkL9/qJva1rAbNqubAb7etAs/aJHiMzE34mZcOVEaQtGQuojTvpYi2rxaufIdKAsjwOuzEmyuuwPhsqtLIT8lS9THZ9w7Ji8SD3bFe+hMhtsqktMx9PgUD0alvw8bQ6+Ve7tWHEq9wwGH0kC5PlzF9/3rlgADKnh+EAdOe/7m9SmPwOtltcDkeVh1rfB5cEJOxPQ78v71wshzJyeBazXHEz6FLaS1t7KN/ao7C5w8y6okW3m8m49CqgkH0pxcAaSy8A1xTfjrOGw2CkaM2ka0cZ8mY2v7C59q8/YWGXETKqXkldvDcglmJvuTtvubmrj7S8a64Fu8ETMzKkdg11drjUpY8wurehvsm4fKlsW0at+WEs5W1rh2AAI9N/Ws8gzPAWOZpkkAUl2Y4r8Vl+JwbndQwG+4WQH9HDfUVW2GxsmHkDqSskb2NtrFTYj67e9G3ZLnHcyTxd2XkcBlsAG8PhcFjyHwn53pv2n5D3bJOESPvmYOEJPj5hiTtc+m21dxhyvIPFdcaEoq7Q8jjxuAGNS/eRxd4ljsUbSzgjrte1Vtl3DTYjLjNDd5IZyZE8NljMd9Q6nlVqcMRLJl0KiWTu2i06QE2uCGUkgnY3FQHBHCZw0s0TyB43GnSDIh2JvfofCbUhrwwEXsUANaKM7FsQwxcyhSUaO7EfCCDdLn18Qq5tVUbwHGcNmkmGZnS5kjBVrG6nUnzuB96s3NJ5IIi6zu24ADqjXv62FSRmd4AO6pwsolvUFjctIxCsD8TX5HYjc0+yvEM8KM/wATKGNhbnTwNWVzaNIQS0qDz7AkuHFrGy8+vSn0GUgRsjW8fMgWt5D2NPWseYvWrSUNK85qkE8UZAq4ZpiCJENhc7ab2Ow86c9naKmHd1DEu51ctItutvZqkc8h7yKRGB8SkXG4HXlUZwnhu5jZNYI1atxY8gP2rlMNz5j4dOO/z+1jzVuNoc4yysQzm1/42qSxtsd9tvlRNwHiJFwxVkse8Y2Nwd7eljTDjTLzL3bIVJW4O9vXb71JcOSHu7bAi3UeVqkTGMmdrQ4GwqOyFc5iUZuoZBoZoyUsNO+npyq0IsUOVrW6UI5plaPiUkKanGk3BI5Hb0olXCs1r+G3uaJhc0kxHNr6Vx12v3SnVP8AXWC1JUrbTXUQKHxuVs0olV7OBYBlDKPkNiPnehIZKVzI4gwlpLklo5NiSgX4HA6eR61YpWh6Gcd/rI5nl9qc2Q1R5IgSoHjJWlj7sRyjUrC5C7Xt/VWeCMsbDQuipKwaQtcqg6AW+KmHFXGfdZn+G7kkXRS1zqJZRYqOo3/WjbLn0wvb4lu3L2FCJQWloQtkDrA4IbyzBSNinaOCNGOu8jhdW7C+y/Fe296KcqygQ3OosW3P5V9kGwpllTES/wCLY/qanwKtzzVDRETwSApUqwaUhQ/nmfyRYmGBAgE352DNY3tyBHp9agu0kypluIZ8QzEqIwqxoikuwWx5nr50X5jk8U9u9QMV3U7hl+RBuKHeJOHSY1UTOVLqdEoWZPD4wfENVwQOta2PZ4a0I303QEHVVpkXCwmwjFZO7/8AFsym1wVhjKry5HVY39qIOJ8n/C5LHEZCzKI4V8CEBpD4yhK6luuoc72NO48DNEkcccUDLZto2eLxM92Nn1C5+dPuKMHJiEiV8N4VbvVtiVHwg2vZdxTS9xeDYq+Y+6qhSA8BkZGU4iWNQzyTvBH4GZwrWhZlKna41g3Bow7KcemGgledXi7+dirMp7vSgEajV05HnatZFky/BQoYlSKMFyWxAJN999Kbks3l1oFzjO0xuIhZsQIY0VUN+9bTY3ZgFXxE/sKVPPQOajZ5i6WvDYUzHiBzq16JhxAYAqQwPIggj6it71GZBNA8CNhmVobWUpy22PvfnfepMVkNcEkgg0UjUfJkyay66kZuZQ2B+Y5GnGZZikETyynSiDUx57fLrUDw52gYfHLL3IcNEASrra4JspFj50Jq6Kvui5pfWg48lD8aZOZtEZkD6Dr8SC4JFreEjpUrkGWSYfDxxrGjKo/LJY+uzC1/eucgZ3Jtck8v2ogaQYeJbi/IbeZ3J/Wqa2zos7WiyVWeXJhosZ35V4HubqC2jxbNYW5elTfFwgxWGaLvSDcMraHNiPQDyuKJc5w48PnvTzAuHQeYFj+la3SNJDqPx/ZaSRugTgnELBh+6aXVpZmFophYNvaxXzufeneJx1sQDGsj8ibIVA6G7PYCiLL10SkX2N1/tXTNsJ4g1tiLfSqLm5rr5/spYtDmLwE/frJaOO9iCQJX8jvsAbepoiXh5Gt3rPL1sxsn/lWwps4JVBbYXAqXy7Eal35iwqi8jbT38VVngu8cQUAAWAFgByArXEzrGjO7BVUFmYmwAG5JrtQz2g59DhcG3fo0izXh0KQCdSm+55WApBNC1bGl7g0cU+yPibDYzV+HlD6eYsQfQ2O9vWpQpVC9nXFGFwM7ySd8SwMa2ClQpYG5F7lth6c6vfBYxJo1kjYMjgMpHIigjfmGu61YvDdy7wg5eZWJIxY38qjcBh11G4G/K4HnUZmfaRg4sScK7NrvoZtPgVj0J9xyqYjiIYedU4glZ3RPYAXCr2SzLBLpGw5+QptgIAHG2x9KkcxT4T861y9NzVEDMlprjx4+VtP/AHqUifUAR1prjoN9XntTrDx6VAoxdlRdKbZnmKYeGSaS+iNS7WFzYeQpzVb9qXHUmGcYVEQrJHqkLjUCGJXSBf0O9W92UWlSPDG2iLhDjyLMC6ojIyDVpaxut7XuKacZO+GwuIliNmjQMpI5Esqj3F7+1Vpwbx4MATbDxkORrcFu80+QJJ2HlVtcXYN8blsiQDU0yIyAkLcFkfcnYbUuOQuaRxSYZS9hF6qh5OKMV3okMzNINgzWZh7kVdHZnmUmKwjPOBr1GM9LgWIJA5c/tVF4rBFJnRit43KnnYkGxtYedWP2Q5jh4Gk7zEKskpCLEbhdj8Rblc3tSI3FrqtZYXlslE6Kzo4UhDSSFUVfzFrKB5kmq2wmdY2XOvDOGw4e/hkUwdz0HOxa21ud6ke2yUmDDRAkCSUk/JU8utr3qncHAXcKNr9fvf7UyZ5uk7ESHMAvVYpUJ9l07tlkJdixu4BJudIchRRZWhpsWtjHZmgpWqCzfEFmt/KSB9AKnb1C4vAXlsCfFdr22FG3dWVHx4NmYBRcjbmPleuef5vDCoaVxGgXRdvO/QDc7DpRJh8IqDYeK1tXU1TfapZsQkLttFDJKQD+Y+FB87gbeRNR8lC1ow0IlkDTsoHinMfxOPLicSQMwC+I2WMflKG1uXl1oeyvCLJOFcFU8TuOoVVZyPoLU0o07K+GlxuInWUsI1gKEqbMC5CixIP5Q9c8eJy9HKRBFvoBStXspy7usrgvzk1S28tbG3+kCoPtL7RsTgcSkMCKBpDlnUnVckaV5bC3zvXXtOzGTDwYbB4RjG0l1uGsRFEnLVzA8z/Sap2PPcRcWmkJHK7Fjv5Xvzpsj8oyhc/CYYSuMzqN3oUYZ92vz4hGjaCIQyLpKsHJP8xDAi2/K3Las9nHFkUUgwwwwBxDKhkWRjJe/gFmFtN+g8+tAWKxDEKrHZAVAsBYaix5epNWN2X5Nrx8AI2w0Jnbb/mS/CPZSvuhoGkuctU8cUcTm1p5fL7K28syu1na4P8AKf1rOfxXQG9rG1rXvf8ASpSlWwaLzQFJrj8NrXbmNxTTLUKuRbpv6VK1yTDAMWHM1YOiJRGMg0uR7ihntMzzFwYWF8OSqElJWABI2Gjf8oO+/wAqPMTBqW3Xzqm+2WSaPExKZG7pohZQSE1BiHuORJ250ErvAtmCaHTC69UadnebyY7A6pQQ0blA9tnFgbjz5226iifK47aj7Wrz5kvHWLwpXRMxVeSMdSW8rHkPlavQWRZsuKw0U67CRA9vInmPY3FBFJmGVMx2GMTs+lE8OCjuKOOcPgCizFizglVVbmwNiSTYAX9aH+0iaPHZM08J1KpWUHqLNpcEdCAzfShPtd4hgnn7kRuJcOShluNJvYsunmRe29SHAXFGXrhfwMneWlLd4ZLaCXAUgFT4V2FqAvtxBOiezClsTJGtOa79PfqqiL+G/per07Ks9VMokd7kYZpSQOekDvAB7Gqt7SMhTB494Yl0xFUZBcmwZd9zz8Qb60fdnLYODLWSTEjXilbWjclOlo7benU+lCzwu1TsRc0QygnY6BAWf8QYfFY38S8DojEF0SQXa3XUV8JNhewq6uC+N8Nj7iIMjoo/hta+kWFwRz6CvOCtYkHobUXdj+M0ZrEL7OJI/qpYfdRQscQ5MxMMbodtQNNeS9FutxXOCLSLVtrpaq10vOrY1m9aaqxqq1FvVJ9tQvjoiN/4Ivbe1marO4tzv8PASD438CfufYftQVmORKmUYiZ1BkZQyki5VdQtbyvz+lZpXWcg6rDPJmd3TRws+Sqi9X5kma4o4eBY8MABFGoeWSwNkUXAG9jzqpOz7Lo58cscyh0KyXU3tstxyq8jJpAVQAAAAANgBsAPlVRMNXaHDxEi7rovO+auTiJtVtRlkvblfWb29Kak7X8v16UW8c8PpDqmW4Mkp8N9hcEtb5mo3hbhd8a7xoyroCsxa9raiDa3WkuYc1LO6I58qOeN2XE4eB3E8Rw0bsQ0JIcmNVHjBsu4G56Gq34WwDzYiONLa3VwtzYX7twN+m9XXx1PoyzEi/8AytA+wqpeCssafGRoraWELMD5EAkcuW9t6bI0g81olaQ4cSrx4OytsNgYIXtrRLNY3Gokk79edTOqhDI+KmV/w+L8Eg2Dnk3lc8v83I0V6qfG4OGi1QyNe3w8PiF01UIcT8WTQYlcPGsa6wtpH1H4jp5DyNFlV/2pYQgwTLfbUhI6bhl/f6UM5IZYXY7LZHJiQyQAgg7860U43DuIk/4+NkI/liAjX5X5mgDtO4Sw+Ei72Mu0kzJEAxDWtdmYHmSbCrLyvOEnjVkdWJUFgCCQbbgjmN6rvtVxmvF4OE/CmqZ/kDufZUaqc1uWwmQzT993bjVXYAAGnkAFX2A4YmmleOPSe7bS7Xso5i++5tY9Ksfsy4NKQSNOJY5HfbRIUbSosD4fMk0w7NYbwTTN8UkjH7b/AHZvpVkYFNKKPT/epGwVarF4uQOLAdvZVa9ouUTRSvOXlMKRCKJ3cOxeQ2dRfewBY+1A2SRsJdarqMKtMR5aRcN7EqfarG7WsZ3j4TCg21MZG9B8APsNZqB4ay5sTDj5VOgzWgQm5ABYOy7f0hB8qW5tvoLZDOW4fO/3rX5KF8rwInaGAC8k04W9twuy8/IlmJ/wV6awWXRREmONVJChmCgM2kaV1G1zYedVLw92cg4kGVwYoohGuklX7y27eniLH1vU9PxJNl8whMn4pLA2a4kW/Iaup+vtRA93q5JkZ/GuywnUWa5+u3oa6qyL1m9cIJCygkFSQDY8xccjautaVxDot6VKsGoos1XvbRkbT4JZEUs8L3sASdLCzbD1Cn61YBNcppwqlmIUAXJJsAPO9U4WKTInljw4LyniEK8wQVO4IsRbYgjp1q0+zTjvucIuFEUk0qyOEVbfC3iXc+pb5WoK49ljfHzPCbxyNqvawJI8RHpqBPvVkdjsEIwXeKo77W0cjfm2N1HoNJBrIwEnwlegxbmtjuVl+W2tcUAdpcMoxxlli7kzAPo1Bumm9x1uv3oWZ9x63/6/Wr6454OjzAIzOyPEG06QDquLhTfl4gN6oOXbY813Ptz/AHqPZRV4XECRmmhFaf8AvRFHGOVasLgcSneOZYyjliznWhtb0HOw9KNOyYQy4FkkiRikrC7ICSCAw3Ivte3OnfCuRSxZeiSkX1F1Cm9laxG/K/XbzogyPDKl1VQBzsAAL9eVOawDVcufEudbQeO9qse1XhODCd1Lh49AkaTWNRIv4WUC/IAatqYdmPC7YrENIk/ctBZwQupjfYW3FqPO2HCa8vDW3jlVvZgVP6ig3sZx2jGst9nhYe6spH70JaM9J8Urzhy4HUX5+90dZ5m2PwARmnSZWJUXj3BAvudufz6UZZLmgngjlH51BIHQ8mHsb1C8ZYLvsFIBuyASL813P2uKiey7NdUckBO6HvF/wtsfof1qgSyXLehRvY3EYHvg0B7Xa0ALB6e9Cj7VSL1zBrBrSuIgnjPL5mmEpTvIVsAEO4HNrjmL+dLPM9ixmCmhiYLIyFVjey7i2wPI8qM2Wh7iDhGGdWJXS9viSwPuORrOYi0kt481iMDmOc6M3e4P2KrvgPIJ4ccjOllCMSb7eIWA9TVrEm1zQJhcJjME4I/jxDpuSB8uY+4qVxHG6mP/AIM19tgt/vVMka0UdOqkUzIxldY6oa7T3/hRDzlb/wBtLsja0mJPog/1NXfM82XEABsLMwB1C6jY+fKnPDWI7gP3eBnux1MbHc/Tb5UOdufNfyKDOwyZ7+R/CKs5hEsLI6hlYaSDyN6islyaDDStPpCERhC17AKLbAfT1NdMVxBMVsMDLfbncftUbg8ixWNmJnBhiFtvL0A6t6mjdL/tFnojfiAf6bST0I+q65hi2zKVY4YwEX87De3mT0H9PWjvK8D3MSx62fSLam5/9vKsZdlaQIEjXSo+pPmT1NPAKKOPKcztymQwFhL3m3H3SxatXW4sdweY6V0tS005aUNZjwVh5DqCGJ/54joP0G32oVzXh/GIzaJExKqCoEygOAdiA3+9WZIwW1+ptURIlyfU0ssbw0WyPFSVTjmHI6/uPRAGW8Qph7RT4d8ML/y3j9iP96MYOJMM6Bu+iF+X8RQbfI7inQy7WCLBhyINiPoawODsIBf8NFt/RVAPGxRufhn6uaQfI2Pnr8yq84ogws+Jaf8AFqGEZjUXBANitxb5nanXD+NweEgjh/Eo1ryM1m3Lb9B5ACiY8L4a20EW5/kFbtkEF9oY/L4F/tQ5XXeiaZYC0MOcj/r+Eyw3GGEjiZllV33IUBwSeguVsN6ieB8sbF4psRJ4lQ6yehc/CPbn7CjzL8risf4UVgbD+Gn9qkoYQosqhR5AAD7VDGXEFx2VtxscEb2QtILtLJBoeVALoproDWoFbCnrlLYmsFq1JrRmqKLcvVWdo+ZYnvu7kGiC90C/C48yerenSrLZqjc4ytMRGY5BcH6g9CD0NKmYXtoFb+z8U3CzCR7bHzHmPNVdxhkcWIwUEmATU0ZKyLcd74rEF/OzDnys1deyeWaJsTE8bKpKtuNg4upA87ix9hTDNcuny6Y2Oxvpb8jr5EefmOnSjDhbiOCVVcMqEeFkZgCPrzHrSYnDNR0IXSx0UgizR+NjtQdyNb1RUGNefOMcAYMdOlttbEf4W8a/Y1f0mdQjnLF//RP70A8aZZg8TL3pmRX06biRbbXAJHmL+9NkAcNCufgnOiebaaPkpzhLNRJlsBJ3Cd2fmnhH2APvUjhJ7MKG+GGwmGwxi/FRmzFzc9Ta9hbYbVI//UmDH/5CH5aj+1WHtA1IQOwsrnHIx1XyP4UzmUHexspAZSNwdwRQ7hcLhcFJ38miNmGm/wCYjoFUftXPEcbST/wsDEWNrayN/K4Xko9WrGTdnd3EuNcyuTfSGJX3bmfkLCgMmb9Avz4LS3AiAXinZf7R+o/j1Xd+IsVjiYsFEUj+FpGty5G7cl+QuaIOFOB0wZ1ly8pGkkbIAeYA6/M0Q4fDKihUUKo2AAAA+QFdwKJsWuZxspEuOJYYoW5GHgNz1PH6LUJS01vas2py565aKbYzYW89qfWptjIrgW6VFFHQDSb0/Meob8jTXRUii7CqCoKFlg3NO8BDsaUi7n51vhl8QqKguGITxH2/StsKniHz/aneLh2vbes4bD2setRTiu4rNqVqzVokqzSqru1jtDnwkyYbDHQxTvHewJ3JCqL/ACJNNiiMrsoVE0LVj45vh9zTJVoM7LON58eJop7O8ah1ewvYnTY2G9WDh8ILeIb1U0RjeWlG1wItb4eAKo9RvTXGHc+gt9akaYYyGxvfnSioN0zEf2raHCluXSnUODJIvy509jhC8hapSIuXPDwaVArpat7UrVaWsWrNqVqzUUXM1oRXQ1gioouJWtCldiKwRUUUZmuUxzxNHKupT9QehB6Ggn/7ZYXzlPzYfsKscrUc8FiRSZBHWZ9dStcGKmiGWN5A8ihuHs2wZHKQ/wD7D+1ZxHZtgwL92xt5yNRPhFs1dcWuwqNZGRYARHHYm9ZHfEoVwPAWDBt3PTqz/wB6dy8B4MEWwyf6z/8AKpePY3qQia4vRCNnIITi8R/yO+J/KZ4TKIoIykUaxrzsotf5nma5hak7U0nh00dVss+YuNk6rtgzcH504ArjhY7D513q0JSpUqV6ipKlas0qii4RYexJNdrUqVRRNMTEBv5/StsNBbenJFKqVUsUqVYNWrW1Ktb1gtUUVZdq3aVLg5Uw2GIV9IkkcgEgG+lRfrsSfaqnz3iubGlWxBDug0h9IDWJvYkDcX/WifitknzrGvIA6QRTEg8rxQ6F/wDUIPzqv0Su5h2tawCta36pDjqrE7O+0TD5eCjQEmQjXKHOogchpItYXOwIq98DjUmjWSM6kcBlPmDXlY5TbCfiS3OYwhLc7R62a9+Quot616Q4CwZiy3Co3MRKT/m8X6EVlxrWUHDe0bL2RBWskIbnWb1m9c1MWQKVYqL4m4kiwMBmluQCFAW1yx5AX/Wra0uNBRStZFVjlnbhC8oSSExqTYMH1W9SCB+tWarXFxyO9NlgfF+sfQ/RUHA7LalalSpKtaVgitqxUUWtqwRW1YNRRa2oF4zjkjxAkDMFYCxB5ECxH7+9HMwJU252Nvnbb71T8+Pckq7sTc3DG+4Njz9a5naR8AZW6NiMOE81kmmsVJUKSzW2B/Lvyud9qLZY7i1VZkmc/h2uNVjzs5/Q7Uf5VxGkpVb7t8J5b9QfWs2BxcUVYeiOR4dPJW4E6pwyEc6dYXl71zxNvMVsmLXlf7V0nYuBjsrntB6hVRITisMoPOo9c+hLlFkUsNrX/wCr09hnDC4NXHi4ZJDG11uHD3v6IcpGq6is1reletKpb0q1vSvUUW16VYpXqKLNKsVmoolWKRNDuc8fYPDXDSh3H5I/G3uRsPc0yOJ8hpgJPkqJA3RCa44jEKilnYKo5liAPqaqrN+12eQ6cNGI77An+JIfkOQ+hpjh+Dcyx7B5yyqfzTseX9MY3+wrpDswsGbEODB8Sld7f6RaNM47U8JDcRlp2/o2T/ztz9gaEpO0PMcXIFwyabH4Yo9Z/wAzMD+1BXFEJwuKkw6nV3R0litixsCSB0G+1GXZDxPK0zYY7xlWe38pFtx6G/L5Vs7rDQRF8bcx/uQ25xooOznB4vDfiZMREytiboXZSPikEjWPw76LfK9C96uHt0zD+DhogfikaQj/AArpH3Y1WmdxaY8JGB4u4Dmw3LSuzL8/Dp+tZ2TZ2h1Vasik6nlSSHAYZWHN2kJ2CvLKF3J22RVN69L4SVCoEbKygADSQRYbDl6UBHsmwbRoPGjqigsrahew1GzA8zc86jJuyiaM3w2KF+gYNGfqhI+1Kd/DzCi8t6j8IvE3grW1Vm9VMI88wvIvKo8ikw+h8Q+1dsB2szxyBMXAALgMVDI6jz0HY0H+XPcLic13Q6q+8HHRFfFnaLhsAwjfU8pGrQthYdLk7C/lVcdoHaJBmOEEarJG6SCQAlWVtipBIO2xuNulC2e4s5jjsTMGCpZ5btewjjWy8t7mwHzah69aIcPGwAkeJCXEp9lOUNiZBGrImrYvI6ogHU3PP5DevU+WxhYo1DBwqKuoEEGwAvcfKvJivbrVn9iPEEn4psMxJjeNnA6BlI39LgmqxkWdma9lGGirtrNa1muMnJnmGaRwAGRtNzYVzizdDbcWPIg7fWo/i+KJ4grOqyDxICRc9CLeRqvpsa0alQbXIFibC5Nq4eNxE7JgInDThz68UxoFaq3qwaj8sn04eIO6yOEAZlNwSBvvWZcwPSw+5rTP2ph4DlcbdyGp/CoMJT4mqf46wvc4wkfCzBx8n2b/AFVZul26H5sbD6c/tUVn3BiYsL3khUja6qPhJuRv18j9qzd9iMYQO6LW8ydfgroN4qtVeu2U5kV0PyKtc+V1NjXHM8MYZpIz+Riu/wA9vtameHezsPM6vrsfuKzuhFEUrtXVHgyQCW2O/h/uf7VpjUWNdRew5eK2/pfauXD87HCwlwQ2gAg89tgfcAH3qC7QFOmJul2X3IBH6GtUvZ+FZhyWxjb1+O/zVBxvdDmYwd3IbEFb3Ug+/OifhLHOQzl1N7KBcE7c2P6UExThhcG4/wChUnlecGE20qy9Rax+tcSRkjG3GacOPFM6qyUzDzH0rumKU9agMqzCOY2UkEi4sfLmCD5VIyYUqL3BHysf9/tWyHE9osi73R7eN6EVvy+6Eht0pQNWb1GYOWzfPapC9dns/GjGRd5VG6pLc3KaXS9K9a3pXroIVteletb0r1FE0zrGd1h5pP5I3b6KaoHhnLRiMVBC19LuA1jY25tY+dquPtGxfd5dP/UFjH+ZgD9r1WfZjBqzGI/yK7/6CB92Fei7M/l4WWUefyH7rPLq4BW9lHDuHwo/gxKh/mtdz82O9U/x52kYiTFSRwSPHFGxjGlipYqbMxK7ncG2/SrtaS2/Qb/SvM2FiWX8VI4vpjeQf42kUKfXma52DOZ5kfqdN9d+qY/agmuZZlJO+uRi72ALMbsQOVzzPvRJwDxbFgWdmhLu9lLh7ELzsFItz350I04w2AeRZHUXWJQ7m4FgWCj57kV1HBrhThp8PolajZFPafmn42aB4QzJ3ekeE3Dsx1KQOR5Uwgw3f5xHF+VZY4/8sKqv08H3og7McGZElJ5BlA+hJozyrIY1mMuhddvisNX1rlSyCJxY0aD7poF6osSW9dVauEJFV1nvbB3crJBGhVCV1PqOq3MgKRYfO9ZYYHzGmoi4DdT3aFx42AEaRqDJIC12FwoBA+HqSfOq0zTjdsZbv1QyKDocLob0UkXDLfoeXSmvGnFv49o5GjCOilDpYlSL3Gx3UjfqaiMny8TyqjSJEpO7uSFA69Nz5Cu3hoxA3Vovnx9CElxzJvhZnjglIItIViPmQD3ht5bqt/amiyUZdp+NhOJSDDBBDBGAO7toLP4nbbmeW9CeY5e0LBW2bSrEeWoagD62I+tUx+YCxShCksqk7qGaa1yR+Hj+bgmRvZFI/wA9Wf2E5DZJsWw+I9ynyWzOR8zYe1CUXAc+JwGDbCBZf+IZhrAKSOy21A9AiqL+nrV4cNZOMJhYYB/y0AJ825ufdiTWLFSgNLRuT9EbRqpa9ZrQGtr1zE1BvH+Ds0cvmChHy3B+5oQ2NjYH5i9KlXnsaB3xTW7IgyTObeArY8wR6eYosyTFiRCQtiDYnz63vSpVl7NaI8ZTeIRP/SnzVzY0qVerSFV3aVggJ9Q/5iaj812v9hUHlEoE0TkA2ZTYgEbkbWNKlXIm0kNc0Y2Vw95UJxjHqwjH+Uqw+tj+tKlXSm1jd0KEbqtsG1tY8nP3Ab9674iUhSRzG9KlXn6GYeiap/hKcjEx+pI+oIqxW3BFZpV08AAYnA8/sgduo5GsR6VLq1KlXF/w6TcjeGn3TJeC2rNYpV6xIWaxSpVFEBdsOJtg41/nlF/8qk/vQ12Qx3xcrfywkfVl/tWaVejh07NdXn9VnP8AVCtHMr9zJbn3b2+eg2rzrlsdsFi3/qgi+rs5/wDZb3pUq5mD2PUfVMeoep7LvDl2Lbq8sEPt45D91FKlXTfsOo+qWFYfZdhQuADdXd2P2UfpRlhY+dKlXDn/AKjupT27LTOsWYcNNIOaRuw+YU2+9efcFlLSwzzBgBAEZgb3Ot9At770qVbMEaYSOYS37pjWytblSpV1EtSmRwLiJo45Bcag1+tl8TL7gEe9c8DhmzDHKhIVsRLzO4FyTyHkNqVKkTOOYu4gflWAiDKc5my7EtoYEoxR130OFNiP7HmKvTJM1XEwRzKCokXUAbXHmNqxSq+1WNMTJa8Rr6KoTqQpAGtwaVKvPLSv/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O" dirty="0"/>
          </a:p>
        </p:txBody>
      </p:sp>
      <p:pic>
        <p:nvPicPr>
          <p:cNvPr id="38919" name="Picture 7"/>
          <p:cNvPicPr>
            <a:picLocks noChangeAspect="1" noChangeArrowheads="1"/>
          </p:cNvPicPr>
          <p:nvPr/>
        </p:nvPicPr>
        <p:blipFill>
          <a:blip r:embed="rId2"/>
          <a:srcRect/>
          <a:stretch>
            <a:fillRect/>
          </a:stretch>
        </p:blipFill>
        <p:spPr bwMode="auto">
          <a:xfrm>
            <a:off x="2786050" y="1428736"/>
            <a:ext cx="3643338" cy="2286016"/>
          </a:xfrm>
          <a:prstGeom prst="rect">
            <a:avLst/>
          </a:prstGeom>
          <a:ln>
            <a:noFill/>
          </a:ln>
          <a:effectLst>
            <a:softEdge rad="112500"/>
          </a:effectLst>
        </p:spPr>
      </p:pic>
    </p:spTree>
    <p:extLst>
      <p:ext uri="{BB962C8B-B14F-4D97-AF65-F5344CB8AC3E}">
        <p14:creationId xmlns:p14="http://schemas.microsoft.com/office/powerpoint/2010/main" val="542430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MX" dirty="0"/>
              <a:t>MANUAL DE CONVIVENCIA LABORAL</a:t>
            </a:r>
            <a:br>
              <a:rPr lang="es-ES" dirty="0"/>
            </a:br>
            <a:endParaRPr lang="es-CO" dirty="0"/>
          </a:p>
        </p:txBody>
      </p:sp>
      <p:sp>
        <p:nvSpPr>
          <p:cNvPr id="2" name="1 Marcador de contenido"/>
          <p:cNvSpPr>
            <a:spLocks noGrp="1"/>
          </p:cNvSpPr>
          <p:nvPr>
            <p:ph idx="1"/>
          </p:nvPr>
        </p:nvSpPr>
        <p:spPr/>
        <p:txBody>
          <a:bodyPr/>
          <a:lstStyle/>
          <a:p>
            <a:pPr>
              <a:lnSpc>
                <a:spcPct val="150000"/>
              </a:lnSpc>
            </a:pPr>
            <a:r>
              <a:rPr lang="es-MX" dirty="0"/>
              <a:t>La Agencia Nacional de Infraestructura - ANI, bajo los principios éticos en los que se enmarca su actividad, invita a todos sus servidores públicos a observar un comportamiento  ejemplar, en aras de propender por el cuidado y aprovechamiento de los bienes  que están al  servicio de todos y</a:t>
            </a:r>
            <a:r>
              <a:rPr lang="es-CO" dirty="0"/>
              <a:t> a lograr un ambiente laboral armónico que contribuya a nuestro desarrollo personal y profesional.</a:t>
            </a:r>
            <a:endParaRPr lang="es-MX" dirty="0"/>
          </a:p>
          <a:p>
            <a:pPr>
              <a:lnSpc>
                <a:spcPct val="150000"/>
              </a:lnSpc>
            </a:pPr>
            <a:r>
              <a:rPr lang="es-MX" dirty="0"/>
              <a:t>Este Manual de Convivencia contiene valores, principios y reglas de comportamiento que se deben observar en todas las áreas, es una invitación formal a promover y reforzar la obligación de mantener una conducta y actitud positivas,  hacer las cosas correctamente y  asegurar que la filosofía de la entidad esté completamente entendida  y compartida por todos, de obligatorio cumplimiento y  se convierta en un compromiso de vida.</a:t>
            </a:r>
          </a:p>
          <a:p>
            <a:pPr>
              <a:lnSpc>
                <a:spcPct val="150000"/>
              </a:lnSpc>
            </a:pPr>
            <a:endParaRPr lang="es-CO" dirty="0"/>
          </a:p>
        </p:txBody>
      </p:sp>
      <p:sp>
        <p:nvSpPr>
          <p:cNvPr id="3" name="2 Elipse"/>
          <p:cNvSpPr/>
          <p:nvPr/>
        </p:nvSpPr>
        <p:spPr>
          <a:xfrm>
            <a:off x="1763688" y="214290"/>
            <a:ext cx="5472608" cy="1285884"/>
          </a:xfrm>
          <a:prstGeom prst="ellipse">
            <a:avLst/>
          </a:prstGeom>
          <a:noFill/>
        </p:spPr>
        <p:style>
          <a:lnRef idx="0">
            <a:schemeClr val="accent3"/>
          </a:lnRef>
          <a:fillRef idx="3">
            <a:schemeClr val="accent3"/>
          </a:fillRef>
          <a:effectRef idx="3">
            <a:schemeClr val="accent3"/>
          </a:effectRef>
          <a:fontRef idx="minor">
            <a:schemeClr val="lt1"/>
          </a:fontRef>
        </p:style>
        <p:txBody>
          <a:bodyPr lIns="91430" tIns="45715" rIns="91430" bIns="45715" anchor="ctr"/>
          <a:lstStyle/>
          <a:p>
            <a:pPr algn="ctr">
              <a:defRPr/>
            </a:pPr>
            <a:endParaRPr lang="es-ES" sz="2000" b="1" dirty="0">
              <a:ln>
                <a:solidFill>
                  <a:schemeClr val="bg1">
                    <a:lumMod val="85000"/>
                  </a:schemeClr>
                </a:solidFill>
              </a:ln>
              <a:solidFill>
                <a:schemeClr val="tx2"/>
              </a:solidFill>
              <a:effectLst>
                <a:outerShdw blurRad="38100" dist="38100" dir="2700000" algn="tl">
                  <a:srgbClr val="000000">
                    <a:alpha val="43137"/>
                  </a:srgbClr>
                </a:outerShdw>
                <a:reflection blurRad="6350" stA="50000" endA="300" endPos="50000" dist="29997" dir="5400000" sy="-100000" algn="bl" rotWithShape="0"/>
              </a:effectLst>
            </a:endParaRPr>
          </a:p>
        </p:txBody>
      </p:sp>
    </p:spTree>
    <p:extLst>
      <p:ext uri="{BB962C8B-B14F-4D97-AF65-F5344CB8AC3E}">
        <p14:creationId xmlns:p14="http://schemas.microsoft.com/office/powerpoint/2010/main" val="1072467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a:t>Unas sencillas reglas básicas podrían hacernos la vida mucho más fácil…</a:t>
            </a:r>
          </a:p>
        </p:txBody>
      </p:sp>
      <p:sp>
        <p:nvSpPr>
          <p:cNvPr id="3" name="2 Marcador de contenido"/>
          <p:cNvSpPr>
            <a:spLocks noGrp="1"/>
          </p:cNvSpPr>
          <p:nvPr>
            <p:ph idx="1"/>
          </p:nvPr>
        </p:nvSpPr>
        <p:spPr>
          <a:xfrm>
            <a:off x="428596" y="1428736"/>
            <a:ext cx="6615130" cy="4525963"/>
          </a:xfrm>
        </p:spPr>
        <p:txBody>
          <a:bodyPr/>
          <a:lstStyle/>
          <a:p>
            <a:pPr marL="342900" indent="-342900">
              <a:buFont typeface="+mj-lt"/>
              <a:buAutoNum type="arabicPeriod"/>
            </a:pPr>
            <a:r>
              <a:rPr lang="es-CO" dirty="0"/>
              <a:t>Si abriste, cierra</a:t>
            </a:r>
          </a:p>
          <a:p>
            <a:pPr marL="342900" indent="-342900">
              <a:buFont typeface="+mj-lt"/>
              <a:buAutoNum type="arabicPeriod"/>
            </a:pPr>
            <a:r>
              <a:rPr lang="es-CO" dirty="0"/>
              <a:t>Si encendiste, apaga</a:t>
            </a:r>
          </a:p>
          <a:p>
            <a:pPr marL="342900" indent="-342900">
              <a:buFont typeface="+mj-lt"/>
              <a:buAutoNum type="arabicPeriod"/>
            </a:pPr>
            <a:r>
              <a:rPr lang="es-CO" dirty="0"/>
              <a:t>Si desordenaste, ordena</a:t>
            </a:r>
          </a:p>
          <a:p>
            <a:pPr marL="342900" indent="-342900">
              <a:buFont typeface="+mj-lt"/>
              <a:buAutoNum type="arabicPeriod"/>
            </a:pPr>
            <a:r>
              <a:rPr lang="es-CO" dirty="0"/>
              <a:t>Si ensucias, limpia</a:t>
            </a:r>
          </a:p>
          <a:p>
            <a:pPr marL="342900" indent="-342900">
              <a:buFont typeface="+mj-lt"/>
              <a:buAutoNum type="arabicPeriod"/>
            </a:pPr>
            <a:r>
              <a:rPr lang="es-CO" dirty="0"/>
              <a:t>Si no sabes arreglar, busca al que sepa</a:t>
            </a:r>
          </a:p>
          <a:p>
            <a:pPr marL="342900" indent="-342900">
              <a:buFont typeface="+mj-lt"/>
              <a:buAutoNum type="arabicPeriod"/>
            </a:pPr>
            <a:r>
              <a:rPr lang="es-CO" dirty="0"/>
              <a:t>Si no sabes qué decir, calla</a:t>
            </a:r>
          </a:p>
          <a:p>
            <a:pPr marL="342900" indent="-342900">
              <a:buFont typeface="+mj-lt"/>
              <a:buAutoNum type="arabicPeriod"/>
            </a:pPr>
            <a:r>
              <a:rPr lang="es-CO" dirty="0"/>
              <a:t>Si debes usar algo que no te pertenece, pide permiso</a:t>
            </a:r>
          </a:p>
          <a:p>
            <a:pPr marL="342900" indent="-342900">
              <a:buFont typeface="+mj-lt"/>
              <a:buAutoNum type="arabicPeriod"/>
            </a:pPr>
            <a:r>
              <a:rPr lang="es-CO" dirty="0"/>
              <a:t>Si te prestaron, devuelve</a:t>
            </a:r>
          </a:p>
          <a:p>
            <a:pPr marL="342900" indent="-342900">
              <a:buFont typeface="+mj-lt"/>
              <a:buAutoNum type="arabicPeriod"/>
            </a:pPr>
            <a:r>
              <a:rPr lang="es-CO" dirty="0"/>
              <a:t>Si no sabes cómo funciona, no toques</a:t>
            </a:r>
          </a:p>
          <a:p>
            <a:pPr marL="342900" indent="-342900">
              <a:buFont typeface="+mj-lt"/>
              <a:buAutoNum type="arabicPeriod"/>
            </a:pPr>
            <a:r>
              <a:rPr lang="es-CO" dirty="0"/>
              <a:t>Si es gratis, no lo desperdicies</a:t>
            </a:r>
          </a:p>
          <a:p>
            <a:pPr marL="342900" indent="-342900">
              <a:buFont typeface="+mj-lt"/>
              <a:buAutoNum type="arabicPeriod"/>
            </a:pPr>
            <a:r>
              <a:rPr lang="es-CO" dirty="0"/>
              <a:t>Si no es asunto tuyo, no te entrometas</a:t>
            </a:r>
          </a:p>
          <a:p>
            <a:pPr marL="342900" indent="-342900">
              <a:buFont typeface="+mj-lt"/>
              <a:buAutoNum type="arabicPeriod"/>
            </a:pPr>
            <a:r>
              <a:rPr lang="es-CO" dirty="0"/>
              <a:t>Si no sabes hacerlo mejor, no critiques</a:t>
            </a:r>
          </a:p>
          <a:p>
            <a:pPr marL="342900" indent="-342900">
              <a:buFont typeface="+mj-lt"/>
              <a:buAutoNum type="arabicPeriod"/>
            </a:pPr>
            <a:r>
              <a:rPr lang="es-CO" dirty="0"/>
              <a:t>Si no puedes ayudar, no molestes</a:t>
            </a:r>
          </a:p>
          <a:p>
            <a:pPr marL="342900" indent="-342900">
              <a:buFont typeface="+mj-lt"/>
              <a:buAutoNum type="arabicPeriod"/>
            </a:pPr>
            <a:r>
              <a:rPr lang="es-CO" dirty="0"/>
              <a:t>Si prometiste, cumple</a:t>
            </a:r>
          </a:p>
          <a:p>
            <a:pPr marL="342900" indent="-342900">
              <a:buFont typeface="+mj-lt"/>
              <a:buAutoNum type="arabicPeriod"/>
            </a:pPr>
            <a:r>
              <a:rPr lang="es-CO" dirty="0"/>
              <a:t>Si ofendiste, discúlpate</a:t>
            </a:r>
          </a:p>
          <a:p>
            <a:pPr marL="342900" indent="-342900">
              <a:buFont typeface="+mj-lt"/>
              <a:buAutoNum type="arabicPeriod"/>
            </a:pPr>
            <a:r>
              <a:rPr lang="es-CO" dirty="0"/>
              <a:t>Si no sabes, no opines</a:t>
            </a:r>
          </a:p>
        </p:txBody>
      </p:sp>
      <p:pic>
        <p:nvPicPr>
          <p:cNvPr id="1026" name="Picture 2" descr="http://4.bp.blogspot.com/_cNSam5wJpw8/Sr5f-pPp-iI/AAAAAAAABoY/8A7uhIIEbaQ/s320/1229283036272q99.jpg"/>
          <p:cNvPicPr>
            <a:picLocks noChangeAspect="1" noChangeArrowheads="1"/>
          </p:cNvPicPr>
          <p:nvPr/>
        </p:nvPicPr>
        <p:blipFill>
          <a:blip r:embed="rId2"/>
          <a:srcRect/>
          <a:stretch>
            <a:fillRect/>
          </a:stretch>
        </p:blipFill>
        <p:spPr bwMode="auto">
          <a:xfrm>
            <a:off x="5643570" y="1214422"/>
            <a:ext cx="2571768" cy="2571768"/>
          </a:xfrm>
          <a:prstGeom prst="rect">
            <a:avLst/>
          </a:prstGeom>
          <a:noFill/>
        </p:spPr>
      </p:pic>
      <p:sp>
        <p:nvSpPr>
          <p:cNvPr id="5" name="4 CuadroTexto"/>
          <p:cNvSpPr txBox="1"/>
          <p:nvPr/>
        </p:nvSpPr>
        <p:spPr>
          <a:xfrm>
            <a:off x="4929190" y="3857628"/>
            <a:ext cx="3786214" cy="1569660"/>
          </a:xfrm>
          <a:prstGeom prst="rect">
            <a:avLst/>
          </a:prstGeom>
          <a:noFill/>
        </p:spPr>
        <p:txBody>
          <a:bodyPr wrap="square" rtlCol="0">
            <a:spAutoFit/>
          </a:bodyPr>
          <a:lstStyle/>
          <a:p>
            <a:pPr marL="342900" indent="-342900">
              <a:buAutoNum type="arabicPeriod" startAt="17"/>
            </a:pPr>
            <a:r>
              <a:rPr lang="es-CO" sz="1600" b="1" dirty="0">
                <a:latin typeface="Candara" pitchFamily="34" charset="0"/>
              </a:rPr>
              <a:t>Si opinaste, hazte cargo</a:t>
            </a:r>
          </a:p>
          <a:p>
            <a:pPr marL="342900" indent="-342900">
              <a:buAutoNum type="arabicPeriod" startAt="17"/>
            </a:pPr>
            <a:r>
              <a:rPr lang="es-CO" sz="1600" b="1" dirty="0">
                <a:latin typeface="Candara" pitchFamily="34" charset="0"/>
              </a:rPr>
              <a:t>Si algo te sirve, trátalo con cariño</a:t>
            </a:r>
          </a:p>
          <a:p>
            <a:pPr marL="342900" indent="-342900"/>
            <a:endParaRPr lang="es-CO" sz="1600" b="1" dirty="0">
              <a:latin typeface="Candara" pitchFamily="34" charset="0"/>
            </a:endParaRPr>
          </a:p>
          <a:p>
            <a:pPr marL="342900" indent="-342900"/>
            <a:r>
              <a:rPr lang="es-CO" sz="1600" b="1" dirty="0">
                <a:latin typeface="Candara" pitchFamily="34" charset="0"/>
              </a:rPr>
              <a:t>Aquí viene lo mejor:</a:t>
            </a:r>
          </a:p>
          <a:p>
            <a:pPr marL="342900" indent="-342900"/>
            <a:r>
              <a:rPr lang="es-CO" sz="1600" b="1" dirty="0">
                <a:latin typeface="Candara" pitchFamily="34" charset="0"/>
              </a:rPr>
              <a:t>19.    </a:t>
            </a:r>
            <a:r>
              <a:rPr lang="es-CO" sz="1600" b="1" i="1" u="sng" dirty="0">
                <a:solidFill>
                  <a:srgbClr val="0070C0"/>
                </a:solidFill>
                <a:latin typeface="Candara" pitchFamily="34" charset="0"/>
              </a:rPr>
              <a:t>Si no puedes hacer lo que quieres, por lo menos trata de querer  lo que haces</a:t>
            </a:r>
          </a:p>
        </p:txBody>
      </p:sp>
    </p:spTree>
    <p:extLst>
      <p:ext uri="{BB962C8B-B14F-4D97-AF65-F5344CB8AC3E}">
        <p14:creationId xmlns:p14="http://schemas.microsoft.com/office/powerpoint/2010/main" val="330720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CO" dirty="0"/>
              <a:t>A quiénes va dirigido</a:t>
            </a:r>
          </a:p>
        </p:txBody>
      </p:sp>
      <p:sp>
        <p:nvSpPr>
          <p:cNvPr id="2" name="1 Marcador de contenido"/>
          <p:cNvSpPr>
            <a:spLocks noGrp="1"/>
          </p:cNvSpPr>
          <p:nvPr>
            <p:ph idx="1"/>
          </p:nvPr>
        </p:nvSpPr>
        <p:spPr>
          <a:xfrm>
            <a:off x="286247" y="1250343"/>
            <a:ext cx="8499944" cy="5126603"/>
          </a:xfrm>
        </p:spPr>
        <p:txBody>
          <a:bodyPr/>
          <a:lstStyle/>
          <a:p>
            <a:r>
              <a:rPr lang="es-CO" dirty="0"/>
              <a:t>El presente Manual está dirigido a todos colaboradores de la ANI:  Su divulgación contará con el apoyo de la alta dirección, la dinamización de Comunicaciones, el Comité de Convivencia, la Comisión de Personal y el COPASO, además, los líderes de cada grupo serán los responsables del conocimiento del Manual de Convivencia por parte del personal a su cargo con una actitud abierta y respetuosa hacia el que piensa diferente, generando una comunicación asertiva para lograr implementar nuestra filosofía de empresa.</a:t>
            </a:r>
          </a:p>
          <a:p>
            <a:r>
              <a:rPr lang="es-CO" i="1" u="sng" dirty="0"/>
              <a:t>Los principios preservan la “Supervivencia”. En la organización se convierten en las leyes que enmarcan la “supervivencia” de la misma.</a:t>
            </a:r>
          </a:p>
          <a:p>
            <a:r>
              <a:rPr lang="es-CO" dirty="0"/>
              <a:t>Los Valores, son aquellos aspectos que perfeccionan al hombre en lo más íntimo, haciéndolo más humano, con mayor calidad como persona. Los valores surgen primordialmente en el individuo por influjo de su cultura, sociedad y en el seno de la familia, de la empresa.</a:t>
            </a:r>
          </a:p>
          <a:p>
            <a:r>
              <a:rPr lang="es-CO" dirty="0"/>
              <a:t>Para que se transmitan los valores, es de vital importancia la calidad de las relaciones con las personas significativas en la vida, los padres, hermanos, amigos, </a:t>
            </a:r>
            <a:r>
              <a:rPr lang="es-CO" i="1" u="sng" dirty="0"/>
              <a:t>jefes, compañeros de trabajo</a:t>
            </a:r>
            <a:r>
              <a:rPr lang="es-CO" dirty="0"/>
              <a:t> y maestros. Es además indispensable el modelo y ejemplo que estas personas significativas manifiesten, para que se dé una coherencia entre lo que se dice y lo que se hace.</a:t>
            </a:r>
          </a:p>
        </p:txBody>
      </p:sp>
    </p:spTree>
    <p:extLst>
      <p:ext uri="{BB962C8B-B14F-4D97-AF65-F5344CB8AC3E}">
        <p14:creationId xmlns:p14="http://schemas.microsoft.com/office/powerpoint/2010/main" val="3661690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a:t>PRINCIPIOS Y VALORES INSTITUCIONALES</a:t>
            </a:r>
          </a:p>
        </p:txBody>
      </p:sp>
      <p:sp>
        <p:nvSpPr>
          <p:cNvPr id="3" name="Marcador de contenido 2"/>
          <p:cNvSpPr>
            <a:spLocks noGrp="1"/>
          </p:cNvSpPr>
          <p:nvPr>
            <p:ph idx="1"/>
          </p:nvPr>
        </p:nvSpPr>
        <p:spPr>
          <a:xfrm>
            <a:off x="286246" y="1081635"/>
            <a:ext cx="8499944" cy="1598874"/>
          </a:xfrm>
        </p:spPr>
        <p:txBody>
          <a:bodyPr/>
          <a:lstStyle/>
          <a:p>
            <a:pPr marL="0" indent="0" algn="ctr">
              <a:buNone/>
            </a:pPr>
            <a:r>
              <a:rPr lang="es-CO" u="sng" dirty="0"/>
              <a:t>Valores</a:t>
            </a:r>
          </a:p>
          <a:p>
            <a:r>
              <a:rPr lang="es-CO" sz="1400" dirty="0"/>
              <a:t>Los valores hacen referencia a la forma de ser y actuar de las personas que son altamente deseables como atributos o cualidades propias y de los demás, por cuanto posibilitan la construcción de una convivencia gratificante en el marco de la dignidad humana, permiten llevar a la práctica los principios éticos.</a:t>
            </a:r>
          </a:p>
        </p:txBody>
      </p:sp>
      <p:sp>
        <p:nvSpPr>
          <p:cNvPr id="4" name="Marcador de número de diapositiva 3"/>
          <p:cNvSpPr>
            <a:spLocks noGrp="1"/>
          </p:cNvSpPr>
          <p:nvPr>
            <p:ph type="sldNum" sz="quarter" idx="12"/>
          </p:nvPr>
        </p:nvSpPr>
        <p:spPr/>
        <p:txBody>
          <a:bodyPr/>
          <a:lstStyle/>
          <a:p>
            <a:fld id="{8E18E1EC-63BD-4A12-BF8A-3B41A5EE0EAA}" type="slidenum">
              <a:rPr lang="es-CO" smtClean="0">
                <a:solidFill>
                  <a:srgbClr val="244061">
                    <a:tint val="75000"/>
                  </a:srgbClr>
                </a:solidFill>
              </a:rPr>
              <a:pPr/>
              <a:t>6</a:t>
            </a:fld>
            <a:endParaRPr lang="es-CO" dirty="0">
              <a:solidFill>
                <a:srgbClr val="244061">
                  <a:tint val="75000"/>
                </a:srgbClr>
              </a:solidFill>
            </a:endParaRPr>
          </a:p>
        </p:txBody>
      </p:sp>
      <p:sp>
        <p:nvSpPr>
          <p:cNvPr id="6" name="CuadroTexto 5"/>
          <p:cNvSpPr txBox="1"/>
          <p:nvPr/>
        </p:nvSpPr>
        <p:spPr>
          <a:xfrm>
            <a:off x="392263" y="2210201"/>
            <a:ext cx="3437615" cy="1785104"/>
          </a:xfrm>
          <a:prstGeom prst="rect">
            <a:avLst/>
          </a:prstGeom>
          <a:noFill/>
          <a:ln>
            <a:solidFill>
              <a:schemeClr val="tx1"/>
            </a:solidFill>
          </a:ln>
        </p:spPr>
        <p:txBody>
          <a:bodyPr wrap="square" rtlCol="0">
            <a:spAutoFit/>
          </a:bodyPr>
          <a:lstStyle/>
          <a:p>
            <a:pPr algn="ctr"/>
            <a:r>
              <a:rPr lang="es-CO" sz="1400" b="1" dirty="0"/>
              <a:t>Respeto</a:t>
            </a:r>
          </a:p>
          <a:p>
            <a:pPr algn="just"/>
            <a:r>
              <a:rPr lang="es-CO" sz="1200" dirty="0"/>
              <a:t>El respeto permite que podamos reconocer, aceptar, apreciar y valorar las cualidades del prójimo y sus derechos. El respeto es el reconocimiento del valor propio y de los derechos de los individuos y de la sociedad. Hace posible que nuestra Entidad y la sociedad vivan en paz, en una sana convivencia con base en normas e instituciones. Implica reconocer en sí y en los demás los derechos y las obligaciones.</a:t>
            </a:r>
          </a:p>
        </p:txBody>
      </p:sp>
      <p:sp>
        <p:nvSpPr>
          <p:cNvPr id="7" name="CuadroTexto 6"/>
          <p:cNvSpPr txBox="1"/>
          <p:nvPr/>
        </p:nvSpPr>
        <p:spPr>
          <a:xfrm>
            <a:off x="5049078" y="2210201"/>
            <a:ext cx="3445566" cy="1785104"/>
          </a:xfrm>
          <a:prstGeom prst="rect">
            <a:avLst/>
          </a:prstGeom>
          <a:noFill/>
          <a:ln>
            <a:solidFill>
              <a:schemeClr val="tx1"/>
            </a:solidFill>
          </a:ln>
        </p:spPr>
        <p:txBody>
          <a:bodyPr wrap="square" rtlCol="0">
            <a:spAutoFit/>
          </a:bodyPr>
          <a:lstStyle>
            <a:defPPr>
              <a:defRPr lang="es-CO"/>
            </a:defPPr>
            <a:lvl1pPr algn="ctr">
              <a:defRPr sz="1400" b="1"/>
            </a:lvl1pPr>
          </a:lstStyle>
          <a:p>
            <a:r>
              <a:rPr lang="es-CO" dirty="0"/>
              <a:t>Lealtad</a:t>
            </a:r>
          </a:p>
          <a:p>
            <a:pPr algn="just"/>
            <a:r>
              <a:rPr lang="es-CO" sz="1200" b="0" dirty="0"/>
              <a:t>Implica cumplir con un compromiso, aún frente a circunstancias cambiantes y adversas. Los Servidores Públicos y colaboradores de la Agencia Nacional de Infraestructura, manifiestan el compromiso institucional frente a cualquier circunstancia para desarrollar con los más altos estándares la misión y visión propuestos por la Entidad.</a:t>
            </a:r>
          </a:p>
          <a:p>
            <a:pPr algn="just"/>
            <a:endParaRPr lang="es-CO" sz="1200" b="0" dirty="0"/>
          </a:p>
        </p:txBody>
      </p:sp>
      <p:sp>
        <p:nvSpPr>
          <p:cNvPr id="8" name="CuadroTexto 7"/>
          <p:cNvSpPr txBox="1"/>
          <p:nvPr/>
        </p:nvSpPr>
        <p:spPr>
          <a:xfrm>
            <a:off x="405515" y="4164382"/>
            <a:ext cx="3477371" cy="2154436"/>
          </a:xfrm>
          <a:prstGeom prst="rect">
            <a:avLst/>
          </a:prstGeom>
          <a:noFill/>
          <a:ln>
            <a:solidFill>
              <a:schemeClr val="tx1"/>
            </a:solidFill>
          </a:ln>
        </p:spPr>
        <p:txBody>
          <a:bodyPr wrap="square" rtlCol="0">
            <a:spAutoFit/>
          </a:bodyPr>
          <a:lstStyle>
            <a:defPPr>
              <a:defRPr lang="es-CO"/>
            </a:defPPr>
            <a:lvl1pPr algn="ctr">
              <a:defRPr sz="1400" b="1"/>
            </a:lvl1pPr>
          </a:lstStyle>
          <a:p>
            <a:r>
              <a:rPr lang="es-CO" dirty="0"/>
              <a:t>Responsabilidad</a:t>
            </a:r>
          </a:p>
          <a:p>
            <a:pPr algn="just"/>
            <a:r>
              <a:rPr lang="es-CO" sz="1200" b="0" dirty="0"/>
              <a:t>Es asumir los roles y actividades encomendadas con compromiso y solidaridad, haciendo el mejor esfuerzo por conseguir los objetivos de la Agencia Nacional de Infraestructura con un manejo eficiente de los recursos, asegurando la óptima gestión en las inversiones de infraestructura para el territorio nacional, prevaleciendo el bien común por encima de los intereses particulares. Es la obligación de todos los miembros de la Entidad, para responder por sus actos y contribuir al bienestar de la sociedad</a:t>
            </a:r>
          </a:p>
        </p:txBody>
      </p:sp>
      <p:sp>
        <p:nvSpPr>
          <p:cNvPr id="9" name="CuadroTexto 8"/>
          <p:cNvSpPr txBox="1"/>
          <p:nvPr/>
        </p:nvSpPr>
        <p:spPr>
          <a:xfrm>
            <a:off x="5049079" y="4164382"/>
            <a:ext cx="3445566" cy="2139047"/>
          </a:xfrm>
          <a:prstGeom prst="rect">
            <a:avLst/>
          </a:prstGeom>
          <a:noFill/>
          <a:ln>
            <a:solidFill>
              <a:schemeClr val="tx1"/>
            </a:solidFill>
          </a:ln>
        </p:spPr>
        <p:txBody>
          <a:bodyPr wrap="square" rtlCol="0">
            <a:spAutoFit/>
          </a:bodyPr>
          <a:lstStyle>
            <a:defPPr>
              <a:defRPr lang="es-CO"/>
            </a:defPPr>
            <a:lvl1pPr algn="ctr">
              <a:defRPr sz="1400" b="1"/>
            </a:lvl1pPr>
          </a:lstStyle>
          <a:p>
            <a:r>
              <a:rPr lang="es-CO" dirty="0"/>
              <a:t>Honestidad</a:t>
            </a:r>
          </a:p>
          <a:p>
            <a:pPr algn="just"/>
            <a:r>
              <a:rPr lang="es-CO" sz="1200" b="0" dirty="0"/>
              <a:t>Constituye una cualidad de cada servidor público y contratista vinculado a la Agencia Nacional de Infraestructura. Consiste en comportarse y expresarse con sinceridad y coherencia, respetando los valores de la justicia y la verdad. Este es un valor imprescindible para que las relaciones en la Entidad se desarrollen en un ambiente de confianza y solidaridad. La honestidad afianza el respaldo, seguridad y credibilidad en las personas.</a:t>
            </a:r>
          </a:p>
          <a:p>
            <a:pPr algn="just"/>
            <a:endParaRPr lang="es-CO" sz="1100" b="0" dirty="0"/>
          </a:p>
        </p:txBody>
      </p:sp>
    </p:spTree>
    <p:extLst>
      <p:ext uri="{BB962C8B-B14F-4D97-AF65-F5344CB8AC3E}">
        <p14:creationId xmlns:p14="http://schemas.microsoft.com/office/powerpoint/2010/main" val="2257838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a:t>PRINCIPIOS Y VALORES INSTITUCIONALES</a:t>
            </a:r>
          </a:p>
        </p:txBody>
      </p:sp>
      <p:sp>
        <p:nvSpPr>
          <p:cNvPr id="3" name="Marcador de contenido 2"/>
          <p:cNvSpPr>
            <a:spLocks noGrp="1"/>
          </p:cNvSpPr>
          <p:nvPr>
            <p:ph idx="1"/>
          </p:nvPr>
        </p:nvSpPr>
        <p:spPr>
          <a:xfrm>
            <a:off x="286247" y="1250344"/>
            <a:ext cx="8499944" cy="1121796"/>
          </a:xfrm>
          <a:noFill/>
          <a:ln w="9525">
            <a:noFill/>
            <a:miter lim="800000"/>
            <a:headEnd/>
            <a:tailEnd/>
          </a:ln>
        </p:spPr>
        <p:txBody>
          <a:bodyPr vert="horz" wrap="square" lIns="91440" tIns="45720" rIns="91440" bIns="45720" numCol="1" anchor="t" anchorCtr="0" compatLnSpc="1">
            <a:prstTxWarp prst="textNoShape">
              <a:avLst/>
            </a:prstTxWarp>
          </a:bodyPr>
          <a:lstStyle/>
          <a:p>
            <a:pPr marL="0" indent="0" algn="ctr">
              <a:buNone/>
            </a:pPr>
            <a:r>
              <a:rPr lang="es-CO" u="sng" dirty="0"/>
              <a:t>Principios</a:t>
            </a:r>
          </a:p>
          <a:p>
            <a:pPr marL="0" indent="0">
              <a:buNone/>
            </a:pPr>
            <a:r>
              <a:rPr lang="es-CO" sz="1400" dirty="0"/>
              <a:t>Los principios son las normas internas y creencias básicas sobre la forma correcta como nos debemos relacionar con los otros y con el mundo, desde las cuales se erige el sistema de valores éticos al cual se adscriben las personas y grupos de la Entidad Pública</a:t>
            </a:r>
          </a:p>
        </p:txBody>
      </p:sp>
      <p:sp>
        <p:nvSpPr>
          <p:cNvPr id="4" name="Marcador de número de diapositiva 3"/>
          <p:cNvSpPr>
            <a:spLocks noGrp="1"/>
          </p:cNvSpPr>
          <p:nvPr>
            <p:ph type="sldNum" sz="quarter" idx="12"/>
          </p:nvPr>
        </p:nvSpPr>
        <p:spPr/>
        <p:txBody>
          <a:bodyPr/>
          <a:lstStyle/>
          <a:p>
            <a:fld id="{8E18E1EC-63BD-4A12-BF8A-3B41A5EE0EAA}" type="slidenum">
              <a:rPr lang="es-CO" smtClean="0">
                <a:solidFill>
                  <a:srgbClr val="244061">
                    <a:tint val="75000"/>
                  </a:srgbClr>
                </a:solidFill>
              </a:rPr>
              <a:pPr/>
              <a:t>7</a:t>
            </a:fld>
            <a:endParaRPr lang="es-CO" dirty="0">
              <a:solidFill>
                <a:srgbClr val="244061">
                  <a:tint val="75000"/>
                </a:srgbClr>
              </a:solidFill>
            </a:endParaRPr>
          </a:p>
        </p:txBody>
      </p:sp>
      <p:sp>
        <p:nvSpPr>
          <p:cNvPr id="7" name="CuadroTexto 6"/>
          <p:cNvSpPr txBox="1"/>
          <p:nvPr/>
        </p:nvSpPr>
        <p:spPr>
          <a:xfrm>
            <a:off x="384313" y="2372140"/>
            <a:ext cx="3657600" cy="2339102"/>
          </a:xfrm>
          <a:prstGeom prst="rect">
            <a:avLst/>
          </a:prstGeom>
          <a:noFill/>
          <a:ln>
            <a:solidFill>
              <a:schemeClr val="tx1"/>
            </a:solidFill>
          </a:ln>
        </p:spPr>
        <p:txBody>
          <a:bodyPr wrap="square" rtlCol="0">
            <a:spAutoFit/>
          </a:bodyPr>
          <a:lstStyle>
            <a:defPPr>
              <a:defRPr lang="es-CO"/>
            </a:defPPr>
            <a:lvl1pPr algn="ctr">
              <a:defRPr sz="1400" b="1"/>
            </a:lvl1pPr>
          </a:lstStyle>
          <a:p>
            <a:r>
              <a:rPr lang="es-CO" dirty="0"/>
              <a:t>Trabajo en equipo</a:t>
            </a:r>
          </a:p>
          <a:p>
            <a:pPr algn="just"/>
            <a:r>
              <a:rPr lang="es-CO" sz="1200" dirty="0"/>
              <a:t>Es una forma de trabajo organizado en donde la base fundamental es que las personas que lo constituyen adoptan una actitud compartida de colaboración y participación frente al logro de resultados específicos para lo cual deben realizar actividades interdependientes. En la Agencia Nacional de Infraestructura, el trabajo en equipo es primordial, lo que lleva al desarrollo de las metas propuestas por el Gobierno Nacional, dejando en alto en nombre de la Entidad con reconocimiento de eficiencia, eficacia y efectividad.</a:t>
            </a:r>
          </a:p>
        </p:txBody>
      </p:sp>
      <p:sp>
        <p:nvSpPr>
          <p:cNvPr id="8" name="CuadroTexto 7"/>
          <p:cNvSpPr txBox="1"/>
          <p:nvPr/>
        </p:nvSpPr>
        <p:spPr>
          <a:xfrm>
            <a:off x="4867523" y="3051656"/>
            <a:ext cx="3657600" cy="1415772"/>
          </a:xfrm>
          <a:prstGeom prst="rect">
            <a:avLst/>
          </a:prstGeom>
          <a:noFill/>
          <a:ln>
            <a:solidFill>
              <a:schemeClr val="tx1"/>
            </a:solidFill>
          </a:ln>
        </p:spPr>
        <p:txBody>
          <a:bodyPr wrap="square" rtlCol="0">
            <a:spAutoFit/>
          </a:bodyPr>
          <a:lstStyle>
            <a:defPPr>
              <a:defRPr lang="es-CO"/>
            </a:defPPr>
            <a:lvl1pPr algn="ctr">
              <a:defRPr sz="1400" b="1"/>
            </a:lvl1pPr>
          </a:lstStyle>
          <a:p>
            <a:r>
              <a:rPr lang="es-CO" dirty="0"/>
              <a:t>Talento Humano</a:t>
            </a:r>
          </a:p>
          <a:p>
            <a:pPr algn="just"/>
            <a:r>
              <a:rPr lang="es-CO" sz="1200" b="0" dirty="0"/>
              <a:t>La Agencia Nacional de Infraestructura reconoce que el capital humano es el pilar fundamental que permite concretar las políticas, planes y programas formulados para cumplir la misión y la visión; el capital humano es un recurso estratégico para los procesos de productividad de la Entidad.</a:t>
            </a:r>
            <a:endParaRPr lang="es-CO" sz="1100" b="0" dirty="0"/>
          </a:p>
        </p:txBody>
      </p:sp>
      <p:sp>
        <p:nvSpPr>
          <p:cNvPr id="9" name="CuadroTexto 8"/>
          <p:cNvSpPr txBox="1"/>
          <p:nvPr/>
        </p:nvSpPr>
        <p:spPr>
          <a:xfrm>
            <a:off x="384313" y="5063597"/>
            <a:ext cx="8289787" cy="769441"/>
          </a:xfrm>
          <a:prstGeom prst="rect">
            <a:avLst/>
          </a:prstGeom>
          <a:noFill/>
          <a:ln>
            <a:solidFill>
              <a:schemeClr val="tx1"/>
            </a:solidFill>
          </a:ln>
        </p:spPr>
        <p:txBody>
          <a:bodyPr wrap="square" rtlCol="0">
            <a:spAutoFit/>
          </a:bodyPr>
          <a:lstStyle>
            <a:defPPr>
              <a:defRPr lang="es-CO"/>
            </a:defPPr>
            <a:lvl1pPr algn="ctr">
              <a:defRPr sz="1400" b="1"/>
            </a:lvl1pPr>
          </a:lstStyle>
          <a:p>
            <a:pPr fontAlgn="base"/>
            <a:r>
              <a:rPr lang="es-CO" sz="1600" dirty="0"/>
              <a:t>Transparencia</a:t>
            </a:r>
          </a:p>
          <a:p>
            <a:pPr fontAlgn="base"/>
            <a:r>
              <a:rPr lang="es-CO" b="0" dirty="0"/>
              <a:t>Característica que deben tener toda personas de bien, consistente en comunicar sus pensamientos, sentimientos y propuestas sin ocultar nada, actuar de manera honrada, sencilla y directa.</a:t>
            </a:r>
          </a:p>
        </p:txBody>
      </p:sp>
    </p:spTree>
    <p:extLst>
      <p:ext uri="{BB962C8B-B14F-4D97-AF65-F5344CB8AC3E}">
        <p14:creationId xmlns:p14="http://schemas.microsoft.com/office/powerpoint/2010/main" val="3594434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http://us.123rf.com/400wm/400/400/marinini/marinini1209/marinini120900107/15469869-3d-engranajes-coloridos-con-senales-azules-persona.jpg"/>
          <p:cNvPicPr>
            <a:picLocks noChangeAspect="1" noChangeArrowheads="1"/>
          </p:cNvPicPr>
          <p:nvPr/>
        </p:nvPicPr>
        <p:blipFill>
          <a:blip r:embed="rId2">
            <a:lum bright="70000" contrast="-70000"/>
          </a:blip>
          <a:srcRect/>
          <a:stretch>
            <a:fillRect/>
          </a:stretch>
        </p:blipFill>
        <p:spPr bwMode="auto">
          <a:xfrm>
            <a:off x="2238360" y="2285992"/>
            <a:ext cx="4762532" cy="3571900"/>
          </a:xfrm>
          <a:prstGeom prst="rect">
            <a:avLst/>
          </a:prstGeom>
          <a:ln>
            <a:noFill/>
          </a:ln>
          <a:effectLst>
            <a:softEdge rad="112500"/>
          </a:effectLst>
        </p:spPr>
      </p:pic>
      <p:sp>
        <p:nvSpPr>
          <p:cNvPr id="4" name="3 Elipse"/>
          <p:cNvSpPr/>
          <p:nvPr/>
        </p:nvSpPr>
        <p:spPr>
          <a:xfrm>
            <a:off x="2571736" y="357167"/>
            <a:ext cx="4429156" cy="1071570"/>
          </a:xfrm>
          <a:prstGeom prst="ellipse">
            <a:avLst/>
          </a:prstGeom>
          <a:noFill/>
        </p:spPr>
        <p:style>
          <a:lnRef idx="0">
            <a:schemeClr val="accent4"/>
          </a:lnRef>
          <a:fillRef idx="3">
            <a:schemeClr val="accent4"/>
          </a:fillRef>
          <a:effectRef idx="3">
            <a:schemeClr val="accent4"/>
          </a:effectRef>
          <a:fontRef idx="minor">
            <a:schemeClr val="lt1"/>
          </a:fontRef>
        </p:style>
        <p:txBody>
          <a:bodyPr lIns="91430" tIns="45715" rIns="91430" bIns="45715" anchor="ctr"/>
          <a:lstStyle/>
          <a:p>
            <a:pPr algn="ctr">
              <a:defRPr/>
            </a:pPr>
            <a:endParaRPr lang="es-ES" dirty="0"/>
          </a:p>
        </p:txBody>
      </p:sp>
      <p:sp>
        <p:nvSpPr>
          <p:cNvPr id="5" name="1 Título"/>
          <p:cNvSpPr txBox="1">
            <a:spLocks/>
          </p:cNvSpPr>
          <p:nvPr/>
        </p:nvSpPr>
        <p:spPr>
          <a:xfrm>
            <a:off x="94380" y="407261"/>
            <a:ext cx="6977950" cy="394063"/>
          </a:xfrm>
          <a:prstGeom prst="rect">
            <a:avLst/>
          </a:prstGeom>
        </p:spPr>
        <p:txBody>
          <a:bodyPr/>
          <a:lstStyle>
            <a:lvl1pPr algn="ctr" rtl="0" eaLnBrk="1" fontAlgn="base" hangingPunct="1">
              <a:spcBef>
                <a:spcPct val="0"/>
              </a:spcBef>
              <a:spcAft>
                <a:spcPct val="0"/>
              </a:spcAft>
              <a:defRPr sz="4000" b="1" kern="1200">
                <a:solidFill>
                  <a:schemeClr val="tx1"/>
                </a:solidFill>
                <a:latin typeface="Impact" pitchFamily="34"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l"/>
            <a:r>
              <a:rPr lang="es-MX" sz="2000" dirty="0">
                <a:solidFill>
                  <a:schemeClr val="tx2"/>
                </a:solidFill>
                <a:latin typeface="Candara" pitchFamily="34" charset="0"/>
              </a:rPr>
              <a:t>PRINCIPIOS Y VALORES QUE APOYAN NUESTRA CONVIVENCIA</a:t>
            </a:r>
          </a:p>
          <a:p>
            <a:pPr algn="l"/>
            <a:endParaRPr lang="es-MX" sz="2000" dirty="0">
              <a:solidFill>
                <a:schemeClr val="tx2"/>
              </a:solidFill>
              <a:latin typeface="Candara" pitchFamily="34" charset="0"/>
            </a:endParaRPr>
          </a:p>
          <a:p>
            <a:r>
              <a:rPr lang="es-MX" sz="1600" dirty="0">
                <a:solidFill>
                  <a:schemeClr val="tx2"/>
                </a:solidFill>
                <a:latin typeface="Candara" pitchFamily="34" charset="0"/>
              </a:rPr>
              <a:t>Son el referente ético que sirve de guía para nuestra actitud y comportamiento</a:t>
            </a:r>
            <a:endParaRPr lang="es-ES" sz="2400" dirty="0">
              <a:solidFill>
                <a:schemeClr val="tx2"/>
              </a:solidFill>
              <a:latin typeface="Candara" pitchFamily="34" charset="0"/>
            </a:endParaRPr>
          </a:p>
        </p:txBody>
      </p:sp>
      <p:sp>
        <p:nvSpPr>
          <p:cNvPr id="21506" name="AutoShape 2" descr="data:image/jpeg;base64,/9j/4AAQSkZJRgABAQAAAQABAAD/2wCEAAkGBhQSERUUExMWFRQWGCAYGRgYGCAdHBkbHh0cHBogHRoYHCceGCAkHhsYIC8gIycpLCwsHB4xNTAqNScrLCkBCQoKDgwOGg8PGi8lHyQqLy0sLywqLCwsLSwsLCwsLCwsNTQsLC80LzQsLCwsLCwsLywsLCwsLCwsLCwsLCwsLP/AABEIAMIBAwMBIgACEQEDEQH/xAAcAAEAAgMBAQEAAAAAAAAAAAAABgcBBAUDAgj/xABGEAACAQIEAwYEAwUFBQgDAAABAgMAEQQSITEFBkEHEyJRYYEycZGhFEKxI1JiwdEVM3KC8CSSk7LxQ1RzorPS4eIIFsL/xAAbAQACAwEBAQAAAAAAAAAAAAAABAMFBgIBB//EADMRAAEDAwMDAQYFBQEBAAAAAAEAAgMEESEFEjETQVFhIjJxgaGxBhTB4fAVUpHR8SMW/9oADAMBAAIRAxEAPwC8aUpQhKUpQhKUpQhKUpQhKUpQhKUpQhKUpQhKVi9eK4tSxUMpYC5W+oHqKEL3pUMbtTwpd0iDy5DZmUALfyBYgm3ytXZi5sg/CjEyOIo72JcjQ3tbTc+goupTC8AEjldqlcLhnOmFnsElsW+EMCpN9rXH23ruXoXDmluHCyzSsVmhcpSlYNCFmlYvS9CFmlYrNCEpSlCEpSlCEpSlCEpSlCEpSlCEpSlCEpSsXoQs0r5LjzFZvXlwhZpS9K9QlaHFeOQ4ZQZnCZtFG5Y+QUamt4mqI5vxOIw/F5FxbF0l/uHtZVQnwqOgtop8zYnevCbJiniEr9pKkfaxzfPEmFlws1sNIxEmXRiRYhSfiW4zaC21cvhvFWhkEiHXr/EDveufiI1dQrjMoYOAdswFgbedjQyV53V7DTNjaW8haPBuGGAPdgxds2lbfFc08McBe0SSGQrb4jYCx9B4vrWvicfEhs8ig+RYX+l61RxPDNoJE/3rffSvMDCns3AKkHBJVXEQs5CqrqSTsADeu9iO1aV5W7iFVhVrBpAc8gHXLpkHle59BUIysBdHzDyY3B+TDUfM3pFiwxKkZWH5T+o8x6iurrh9PHI4OeFefL3G1xUIlVSupBB8xvY9R61071XWF7QYMNh4ooYnkYJrfwqG63J3JNz4QRUu5a5hXGQh10YGzrf4T/MHoa6Wfmp3su7bZt10sVi0iRnkYIii7MxsABuSTtVb83drfdyQJgwkiS5rysG8JXoEIF73BDbHXe1avaRzhDi/xPDQjHIBmkDWyyfEll/OAd72/pCeHwSERxf3kpsNBuf9fzpmGHcLlEUW7JXT4jzXjZpyz4h1iCBQqMUGb8zELbe3nW1g+ecaZ874o93mUBVAKqgsDcZbsTqSTc134OyaZowWxCRuRt3ZcD3DrUQ5u5QxfD17yZEnw4NjNCCGT1dCSVF9L3I+tTboeFLvhGFaXLnaNFi5+6WKVL3ylgNbbkgE5R1F/e1S69fnLgnMUkJzwS2LrlWQAE+ZFmBAOnl51dfI0+IfCI2IbMzaqepQ6jNbS/8AK1QTRBvtDhQyxgDc3hSOlYFZpZLpSlKEJSlKEJSlKEJSlKEJWKzXhjMSI0Z22UEmvCQBco5WMRjFTffyrlScQfvXF/AMpQgaEEag+ZuDWvjGErRyWyuuhI1DKenrrY/WvTDwF/hHv0rPVFa+Z/Ti+VuU6yJrRdy8lNpHe9yzZvlYAAfavqLEftCxbVmv8hpoB8hW43BTbWUr8gP53rn47hk8YJGWdOq2yuB6akMfpUL6aqYN1u91218bja/outhuJFntl0J08/ma6F6iWC4hoHRrqdL9VPkb/wA9q6ycRWCGSaZ7RICzE3NgNzpr7U7Q1zpHbH5P2UM0O3IVYc682tNxR4O8eOPDjKsdyvePuzH96w0F/mK0eI4hp+775jJ3RJTNrYn13Ow38q7fP/FsBxHC5o0ZsQBeGTKUIv5nfLrex9KikblIhnOZlXU+Z/61cK5pG+wNzbWXuXLNlX0Btvc7Aep0qyOWez9EUPiVDORon5VHr+8ftXE7L+BZ3Mzi4j29ZDqT7A/ceVWhXSTrqog9Nh+K1oeHxRiyxoqjoFAH6VzeLcoYLFqe+w8T3FswUBh8nXUexqC898ekkxMkOYiOIhcoOhOUEk+e/wBq0uUeMvBiYwpOR2CMvQ5jYG3mL3vVg2gc6LqX7Xss2a7bLt+q5vOXZbPw8HEYF2lgGrxtqyDe+mjr9CPWo7g8euJTTwyLrpup8x5g1+liNK/PHahyt/ZuOWaEWhnuyqNlb/tE8gDe49/KqwjbnstJR1ZvsevLC4rMCG0ZTZvL0I9DvVz8A4XFgMI0gIYlO8d7/FZbgD08vnVHSzDMkg2ayn5H4T9f1rfjjklIRQ8htYKLtp6DoK7aVY1MBnbbdYDlfHFOYk4pLFizFHDKoYMI2uWBtlEh0va2mg+Kpx2QcLDvNiWFypyJ6eZ+dgPqagXFOIfiMQk8q93L3YiW6lC4S/iIbVmNxc/Kp/2RcTC4bFR/nQlwPMWI/kPrT7sQ4VI4bY7D6L27R8biBiVS7rAYwUy3sz3OcG3UDJYeunWpNyXHI+CC4gEg5gA+5Q9Dfcb79LVVMXHJpMszSv3jKCWDEbi5AtsPSpJyDxeUYxI87FJM2YE3uQpN9etxvTktK4U9sYys1HUNM985wq85k4F+B4jicIv92f2sP8IPiX6G6/5RU97LMO8sqzHEZVj0ERa5bMuwBNgBfp1FRztXlD8cJU/3UCK3ofE1j62ZfqK3ezjlyLEuhfECOSNlZY7DM9rNoSdgdCADSjL9LK0cV+mbq81rNYWs0glEpSlCEpSlCEpSlCEpSlCErncV4l3RRbA5yRr6D77iujXL4xjQmVWQMHJGuwsL7HfrS9S7bETe3qu4xdwFrrjiIKCFFgW0A2F+g8utSPBwZUA9NajAQKqgbA/6/Wu7xjiBiwksqWusZYX2uBpVLo4D5HHumqs7WjwoL2kGY4gAhjDlGS18t+t7fmv/ACqVcjiX8IvfZr3OXNvk6Xvr5+1qqs8bnzl++kznc5jr99vTpXb5J4/MuLjQyMySsQwYk62Jvrsbjet7NSvEG3GMrNRVDetuzlS7jWEEOKUgeDEAqw6Zxrf3H6V8mB5IXVAjPlKhZGKqx21IVjr8q3ObNWw69e8LewU3/UVwuOcXOFwss4jMmQ3yDc3YLe9joNzpsDXziraG1m1ovxi9lrYyXRA9/wB1XPEMHNgTHFioGiDeBGDB0a1tmU3+oFeWObRR5uv6g/yrocf5kbiCwmVVCR+KNRfQkDc/mP29K5ONfwg+TKfuL1pxe2VbQiTZ/wCnKuns4htgEP77OT7MV/8A5qSzTKilmIVRqSTYCor2Y4sPgFXrG7Kfdi36NXI7WMewMEQNkYO5HmVKgX8/iNNQx9V4Z5WWrn9Nz3HyVz+aFwuLxJaCdUcgZjICsbkaAhwDY2sNRY2HrWOB8Pw2FnR8TiYnYG6rFd1B6FmsLW+VQ/NWL1ohSkM6YcbLOGe7t5blfoHD4lXUMjBlOoINwagfblgA/CnkI1hkjcf5mEZ+z1pdlWOfv5IrnIY89ugYMouPK+bX5Cur20TheDzg7u0aj/iox+yms9Uw9F5Yr6jl6u1w8qkMHJfCH+EH/wApuKm3JnNwwLyMYzIJFUaGxFrnS/z+1QbBrbCn1Dfe4qZcm8qnHyOned2I1Uk5bk3uLDUeR1pZq17wzpHq8WF1nmXG4riuJMww7NhsMrGMgDwXAMmc31Y5QQBfQetcLgXHmhkGIiuVZSrjbMp0P+vRT0q4H7OsvDsRg4sQ6tPvIQNDYCxAHwkCx62J1qqecuWJOFphUklRpJmIOQEIEUC+rfmJYfSn4JBbY5UPUj3Frfd7Ka8tcucOxUSd1ipFYKAUdkDiwt5WPzGlfXFDg+FOJY5mnxKg5IQV3ZSAXIHgUXvf6A1VrTJ3gS3iK5xpoR5+R+dfUU6ksqnVTYjbU07Z7sF5soBp8Adu9V9Ss8kkkkpzSzMXkbpr0Hp0A8varP7MeVsPIUxYldpIyQY2VQEe1r3GrCxuPaotyVybLipwmJwUqwAkSd5mjtbUFHUgsb2+E2OtXbwbgkWFiEUCZEGtrkknzLMSWPqTSs8oDdrFNNKA3axb4rNYFZpBJJSlKEJSlKEJSlKEJSsGsE0IX1WvjTZGbLnKgkL5nyF60n5kw4m7jvAZL5SB+VrAgE7A2I09R51yeGc+RzYgwiMqBI8eYkbxsynQdCVNRPe21ifRRmZjTk97LxDKRn2WU38gSRsL7aD9a2DJ3sEmGdsudCoe17X62rmrzYuOdEhjYpdmGxzAHwPv8NvF7g17vIpfKGVxlDXVr2NyLXHW4O1ZZ/Vo5jLHkDk9vgrRkkVSzbf+BcwdlF9sSP8Ah/8A2r24fyGMJNHO+IBEZvlyatoRYa7610YsSRcK503F9vpQtmO9zterWT8UTFhaBnjt/wBSjdJia66xiZ2kkMh0JGVF/dX19TufYVuYHhucaOLDQi2tvO9/5VzRjohn71sqoSshJsVP8uhHn0rawfMuCgjRzibiUsFZgbnJbNoq6WuLmw3FVVHA6omMkuRfN8KykDw2zAfSwuotzryHhcFgZZI5nSRR+zzuDna98oBW7E66f0qvMOGeMBx4itm/nUm7T8JiDxGOW7z4eaO8OUFhGdMwAUaX0OY6nNvpXG4hg5MKqPPG8ayGylhYX8vQ9bGtWm6N9o7vdcnsVJ+zDmP8PMYpGGWWy+VpBop/zCw+ldTtXbNNhungk366pVYy3vmG/UeY/qOlWPynz3DKqx8QRHK6JM6g6aaPfUH1+V/Mz08vSeHeEnqlA6Vpc3nv/tQ63qKzk9avCDgmDkUMkEDKdiEUj6gV84nlzCBSfw8K21vkUfe1W/8AVB/asn/T3eVAeyk/7ZJ/4J/50rk9t/MgnmiwMRuIznkttnIsov8AwqSSPUV1+ZufcNhQy8NhibEMCrSooyRjr4h8ZuNhpca+Rq2OPKWdiWkYksx1LEm5+ZJqqq5xPJuAstLpOnPYLv4C9HQeBBsLE/If/Nq3MJxJ4XDxSNG4/MpsffoR6GtJU3J3P28rVaHB8fwzFYXKyYXC4woYlZ1QMHy2VkLjxakb310qBoJOFfVM3QZuLbjupjy/zKn4aD8ViIVxDopZSyq1228N9DqKrrjfbM8k8uHXCRZY2ZbynPco2W+WwA+9VjgyyySLL/eqxDEm5upKsCTqbEV790A5fXMd7n61eU+ntNnk3HqsRNUEuNhZdDm/mH8VNDJ3SRyiPu3ZAQCAxygLmKgBSOl7nfSupy/zFhcPM8+LwyTXUAWQZiwyqu5CCyi9yBt1J1j+evhzfcX/ANetPmijDS0fL0S4nfcZV0cB7Z4J5FR4JIQ7BUOjakgC4XUXJ6XqxxX5WwHEDFIkiZc8bB1DDQMNVJGl7Gx9ql3Au1biCzoZX/EKxCmEIozXNvCVAObyubVX1Gm94uLZyp2T/wByvylfKGvqqVNpSlKEJSlKEJSlKELBNQ3nrjmIgaExELExILDUlxchT5KVBPqR9ZLxpl7llaUQ5wUD3AIJB2zaE7n2qlsUvdFoswZYmyqVJyE23W+29j76kalSqkLG2HdIVs5jZYd/VbXEMf3s8k1grSFWIX94KqX87nKPoK2E4FiSMwgkN9bhTck6k+dydamnI/KqxRrNIt5X1F/yjpb1/wCle/MXaDh8HMIXV3awLZQLKDte5Fz1sKjhoXzm5vc5wkm0m5vUnda6rVMW8bMoLI+Uhl1Rwp0Oh1F/PSupy/xmHDoxKO7XAVFIVbAa5iQbeWgvtVi8Y4FBxCBc4uCA0ci6OhI0ZW3Hy2IuCCDVN4iGSCaSKYDvIXyOQLB13RwPJgQfTxDpUE9MYx5Hqh8MlKRJG6/7q2MBgVxP+0o2VZQvgK6grdTrcX28ulRrm7joweOKd0xSRA7G9sx+EmPpcALe/pte9bnAeaJ51kRgkMQjKrKFssbWsu7WPyHWq04pipc3dyTGcwkorZi4N7aqTqb/APx8+XwwFm4NyT9VtNCH507nG4At3F/h9F8RyuVMYLNnIuouzNlOZL9SR/WvfH8NniUGWKRFF7FlOUXtfXZb6b1bHK/LUfD8KZWXPNkLyMBc6C+VfTpXN5R7RnxmJ7iSFFV1JUqSbWF7NfQgjrprT8VA+Rhd45TtR+II4ZAyNgIvz5thQPgvHmTFJNI7tYbKdwFsqjWwGgrV585wfiEsMbKsUUYLiMNmzPqLk2F7DQafveekm7S+UkwrpiIVCxStkdBsjkEqyj8oaxBG17edcblngbcRkihlKtDAcxBOUgMTfKy+K5Ou9tKhbujdsKbf0KmP800W2/T91HYtAzkHKlgSAbKTotyBpf1r2NjqD7irC7VuELheFpBhYG7szKZCiliAoLZnIuTdgup9KrvhWHMzxxR+IuQott8/kBc04k46oT3ccALZwvEJov7uV0PmjFfsNDWljeJyzf3sskno7sw/3SbfavKTElZpozvFIyX88rFb/YGvHERusDThM0aOsbG+zMCV9tP0oTMb4tvUNreVs4Z9CANBWsB1OprY4XKpZSdULLf1W+v2qV4/saxqYl/w7RyYZjmQvJZlB6HQ3ttfW4sd68XslSyJ4Du6xwjsyfGwRYjC4pRmGWWOVT4XXRsrJrY+RHXc1DuP4CXCYt8NiFCsACpGoZTexBtsdfoRUg5zwON4Q0UcM06QuuaWVNI2kJsQLfDZQo13qL4/GvPJ3sztJJYDOxubDarnTqcl3UBCy2oVjn7ow4lpK83YDW2p+9S/kjs2mx9pXbusPf47XZ7aEIDp5+I/Q1xeSeXvx+NSHXJqXI6Ivxe5Nl96/SsUKxRhUUKiLYKBYAAaACnK6tMXsM5KrIot2SomnZJw7u8hhZv4jI4b6qwt8hpUM5u7EnRWk4fKz217iXUn/BJ5+jfUVzcR2kYyc96szRK3iVFAAVTqoN75ja177m/yq1uRePvjMIskgGcMUYjYkdfS4I96RlbUwtEhfz6rqOWORxYAvzMs1yUcFJFJUg7hhoR8weldTgHHXws6zIkbSx3yhwSoJFg1gQfPr51O+3rk0Jk4hEtiWEc9hufyOfX8p+a+VVWJrqH6jQ/z/kasKapEzSHfP1C5kj2nCunkLtXxGJxiYfEiLLKCEMaMpDgZtbu1wQG+WlWuKo3s15x4fgYmM6uMSxILhC906AEfCPMdbfKrq4bj0nijljN0kRXU2tdWAI0O2h2qrr4gyT2W2H3TELiW5K2aUpSCmSlKUISlKUIUb554dh5YY/xM3chHzI1xq2RltYjxeFm0GtVJcF1H5e8tfzUE2PpcWNvWrm5p4HDiYh35KrE3eZgbWsrA302ysapbHshkfuSxizfsy+jEWGp8rm9utrX1vVbWCxDlTai0hwdj9VfU0wjjLH4UUk28gL1SHH+aocZMZnwpBsAMspXMBtn8J+q2PS9WXy3xxcdgmjzATBDGwPmVsG+R/rUOXsZn/wC8Rf7rVodOkgAL3m3jn9EzOXytaY8hTPkHmpcZCQIu6MOVCoN1tbw5euw2NQPtPUDijW3bCJmHqHkC/bN9Kl3K/ARwiGeTEzoUNmLAEWyg6WOrE30A1NVnxfirYrES4hwVMpAVTa6RL8ANutrk+rHyqs1J8YLhHweFxUP20+1/JXWjd2wgWcOOHiRTIygXDZgBbqfEVFrEa61G4JFWeNv+zWZTrvkD6X9ctr+9WbytypiR+zxAR8G6ZjGSGVm0K6EXBvY3HlVd8wYNzLO/4U4eJXyZQpCJbwrqdCW0Ommvrc1pYQwE/wA/Za38KvtE6J9xfyRbxjurT7SuZ5cJDF3BAaUkZrXsAAdAdLm41qsuH83zYdxJEIkYDxFYkGcdcxA/S1dvhnH8LjYYsPxF3jaG/dyg2VgQB4zY2IA3Ohrfx/LnBYVzPi3PkEkzMfkqqTWmo6ylbDaTnuqOu0usZPta0+n7LtdqGODcJVjYNK8WUfxXDm3yAb6VXHK/D4Jp8mInMIJ8DD8zXAy3tZa++aeZ2xkkYVWWGFckUZN22AzPbTMQALdNfOur2fphXlMWIQBwwZJGOzA/CdRY3FxfrVC89aX2OFr4I3UFE4yYJ8WuP8q0cdzXhoXETyrnt8O59wAbe9QfmnmWPB46JMNg8IrzIHM/drnOZmBHhAv8IN7639KhsGHMGNxeGZs2SQsrk3zKdR4uuhW+u9628XgxLJG7sSYhlTXYXJ99Sa0sVAHBrxlYKSrLSW8Lxx/BMOfxWKkZxKylwFICs5O1raC5Gx869+XZQMBJBJGkkU7Z2Vr30tlIZSCpGUEEV9PlOhIPof6V9AWGm3oKdFDGHE7VEdQmMfT3Gy7qcP4LhJ1gELPIMpYNmlRbi9jmJGnlbqKtDA42OVA0bBl9P9aVReFgjVmZTdm1Nzc66nfXU1JeEc8pgkESQPNLIxZ/yqo2HiIIY9dNNd76UjNp2yO7Mm6nbXOkdZ5wB3WefO1yJHxOAXCtI4DRM0hXJcrvl8RYC+xAqmcNDkW171b/ABzl3hWKjxGPldsNPYl7yaZ7WXwkHNew0Ua+VU7hZmYeIWpiga1l2kEOXUjtwuDhWv8A/j5hwZMU/VY4gP8AOZCf+QVZ/M3NUGCQNMSS18qKLs9t7A6W1FydNRVT9gHEQmJxEJOskSkepiZgf/Urb7ZXP9oRC+gwwIHleR7/AFsPoKVki6tWGu4NvsunP2RFwXFMWAfMyvNhxckQ5A+hN7I4IAHQBtttRVidnnNuDMaYWMNC4vYSEHvCdSQw0JPlp5DQVTuat3gb/wC1Yf8A8eP/ANRatZ6Rr4y0uOOFWxTFr91hlXT2pYQScIxgYA2hLj5p4h9xX5gwpurj0/rX6Q7ZOMCDhM4JGaa0KjzLHxfRQx9q/N8OiMfPSqnTwdxKtZuFM+z7k3+0pmQy90qKGawuzA3FlvoDpub1+huBcJXC4eLDoWZYkCAtqxA87ACvzJwTgGLn8eFhlfIbF4jbK1r/ABXBBsfvX6R5Ow8yYHDLiCxmES95nN2zEXIJ6kbe1SalfHtY8eMLmD4LtUpSqhMpSlKEJSlKEL5kUEWIuDuKq3tA4BFhIYlgw9gz3ebU5ANkuTpmJ00tYHrarUr5aMHeo5Iw8WUM0QlaQqBbvsLKurwy5A41s2ViQCR0uVOh8tRXZj7SMcBbvVPqYxf7WH2qd8e7O4sVie/aRwTlDroQyrsB1Xr9TXCxHZvI2PaT9n+GaUPlBIIUKt1y2tuD161XmCWP3DhVRpZoiemTa/8ACoNxLik+KcGaR5WGqg/CvqEUAA262vbrXvwTh8MwfvJzG+hQ5C4a+9wuthp9etSbifJs2AlOKgkXuxIcuhLRo4O4OhAJy/Ig9K0MWyMyMkSREBu8K6ByxBvbZbWv7mk6h/SJ3nPa/BVpQaJLVOD5T7NyDntZSnD8b/s6OLDC857vvM5awsWNgo108q5vaFjosZ3cCuylFWcsLFBmuAGW4JNrkWOlciJGdvCrO1raXJt0HoK+sRhmj+NChP7wtf671A7UJSDtbiwt6LX0+nQwFm05b/AuFxDlKQY1cNErEOEKM35gVBdzb4Re+np71x+F8MkxAk7pCWiQyMgBzaEAiwF82pNvQippBIDNndmuxGZvzWGmnlYbAVPOXubUxEhTujETqtyCWA3vbY+lzTVPNFM6xxnHqnJ66pp48DdjJ9fPqq24B2dSYnDGUl4HVyLSIbOlgQyg2IIN9dq5KYY4WaTCzBe8U5lZdpEbVW9DbcHy611+Z8RjE4riJJWlhVvDAuchXQdRlOVjoSQdRm+VcqSO8rTHWRh4mJOv9Nq2umURhtI0gghYbVdTdVuLX+cL0uqXOXVjoBuTW/wfgE2JYZVyrexY3CD3/MfSnKPBHxs17DLa5Ouif1b/AFtVsDh5RFFlWOMXsvkKYrKsQ+wzlV1PB1Padworg+Q4FLCZ3Yg/lsB+hP3rm8W7P5VjL4aUML6RyixPykXQe6moRxPnfEzytIJnRGYlURioC38INtSbbk+tWD2Z8wzYuGWCRs7xMrK50JVrixt1BH3paRtVEzqlymb0XO2WUDGMUyGGRHhnX8jizfNTezDTQi4PqK2I8SQcrb9D+8P6jrVldpfIox+FzR+HFQjNE43Nt0J8j9iAapzhPEfxMOukqHf1Gx/kR86foqoTDPIUFRBsyOFnnjAZ1w3cv3r+JpIgD4DfwG9rG4zA6+VcDieAkwxjWZChkQSJsbqSRe6kgag6b7VOOFI2IKLGt3fQL69R7WNQ7nSB4sc8c6GN41Ci5uGGpDKdrG+lvXrepHnpPw7Lj38L2Alw2luAvHgnGZMHiY8RF8SNcA7HoVPowJFXNxPltOOtFjcPiVRO6EZQpmZWDMxDWYWIzWtbpe+tUZL4WKMCGG6sLEddQdtNa6PL3M2IwMneYeQqTuDqrDyZTofnuPOo5oS8iSI+0P5ZMi1truFbA7E5P+9r/wAI/wDvr0h7JhhmWeXGoqQssjFkyiyMGN2L2G29R9u33FZLDDQZ7fEWe1/PJv7ZveoVzNzpjMfpiZrx3uIkGWMew1bb8xNLAVrsOOPkvOlAMgfddDtQ56PE8UFiuMNDcR/xk/FIR67DyHzNRQDYdBWB6fWt7gmPSCeKWSJZY0a7xsLh12IsdCdbi/UCm4YBE2w/76L1zi4qddkPOc0GJTBhBJDO50FgyNYksD+YWXUH2PQ36K4PAOWsCmXEYXDxRl0urogUlWAPtfSu9aqCqlbLJuaLefimmN2iyzSlKWXaUpShCUpShCUpShCV8NX3XH5p4bJiMM8cLhHYrqSRoGBYXXUXAI965cbC66YAXAE2VfcY/ERNJh55i5fxuAxysGJ2FyVXS2Xy869uV+AHFyXbSJN/XyA/r5fOuNjojHJKjW7xPCxvfW2YC/XRhVmck4YJg47fmuT9f6ACs5BH+YqDvvYdj9lqKuU01MCy1z3At81z+bObIeExRqkOd3JyRg5RYWzMzWNtx0JN6++UecIuKxSK0WVksHjazCzbEGwuND0G1QbtF5wwOMkEJSYmFiBPGFOuzAKzDOtxqbg6aX6/PZtzdgsHI0ZWYGZlHfOFt5KCqk5Bck38W+pFbcUTRTX2Hd9LLFGd3W97C6fN3APwkqlTeCU2TzjfU5b9QRcgnyI8q8ODcffD5jGqZjoWYEkAdBYi19/pUu7UUH9mTN1Qo6/MOtqrplzF0OzLlP8AmBU+9qxVZEIJg9mL/RbaieaqmIkF7Y+PcLe5055fH4V8NHCqZmH7UyA2KtrlUKd7EXzAi9RfEXWEKTdjlQnzJIUn9TW9xXgycP4dFLmZj3nd901g2XxHMOrWsOnWufjG8KnpnU/cf1r6XpvRdTh0RORlfPq0SNmLXjg4Vv8AZngAmE7y2sjH6KcoH2P1qQcZ43DhYzJPIqJtrufQDdj6CuX2fSA8Pht0zA/PO1VV2xYlm4mVJJWOFAo6DNmZiB5k2ufQeVVBiNRVuaT3P0TbXdOAEeFrYzl/CTs8mExsMcZYnu8TeNk66Gxzr5VMuy/ieAw4eFcSGnkYXZ1KK9tFEZbcanfU32qob1g1cyUhkZ0y42+SSbJtduAX6ur808bgGG43iol0VpWNv8S96PuSKvbkHEtJw3Cs5LN3QBJNybaC5OpNgNaojmzECbj2IdTcCUrf/AmQ/wDmBFU1C0tnsOx/VPzkGIk+FucKxLRySZCVKSZlI3GZQdPctVg8jcfmxE5imfvVyFhnANmBFje16rnhzjvpCRdQ6gjzAVSf1Iq8OV+M4OVcuGCoQLmMKFYD1A3+YvVrqJDYvcv6+EhTAmT3rcY84X565n5Jx+HxMr4mF3Lsz97EpdGzG5NwLrvazAGuDjI3ilMUiFXABIO4zKGFx00I0r9EcydqsWDxZwxgkcpYu1wBZgCMoJ8Wh9KqHj3EY8ZjJZpYUKmQ6x5kZ0BspJzatlA6VSR6oIgGHscrRRaVPP7TRyMXUSeQDevoKTspY2vYC501P21ru8OweGaPu8UjqudpO9jI71Rl0SzDK4JUaG2pvcVYvZlyZw98QmIgxM7yQ3PdSqqkZlK+IAHMPFuDvTw1aJ5cAfgoJ9LqIAC9uFT/AA/EXdCqd4Q4Pd2vnsQcthvfav0PhexvhgdZRh2Gufu2dihvrYo2lvSpbDwLDpJ3qQRLKRbvBGoe3lmAvW+KTnrHS7bYIUDWALCis0pSSkSlKUISlKUISlKUISlKUISuRzTw6SfDSRxMUc2IIYrexBIzDUAgW9669fLVy4bhYrpji1wcOypfiXDDh37lwobLmspBsDprbY6VP+z/AImJMN3ZPjjJBHobkfzHtUX5h5ROG7+d5B3eYspJLO7MfCuu5v4RrsBXF4fxGSFxJGxVv19CNjWba40c+4g2WskjFfTWabkelhfwq8lkGZv8R/WvvD6uu/xD9RV04TtBQD9phVLeceXX2a1vqa1eK9osrqVw8Kw3Fu8cgsvyVbr9T7Vs/wD6SAMwO3n9llRoFUX2t/r7r37T+MBkjwSm7OVeX+FF1F/ViBp6VG+ESyLJ3sSFip6KWsLW1t71oQwl2OpZ5G8TsfE5Pqf+g6VPeUuD4rDYkoyARMviO66fDYjrrt86x73uqpgRe1/HC1hayhpuncE27m1/KqdcKxnl7/vZJle2eYHOy7g2bpvYjTTSvaXxqQD/ANen0NqtztM5qfAYUSRRZ5ZG7pHIBWMkEgt9NBsTVMcNwpRWLNd3Yu3+I719M0uZ0sYYW4AsT5XzisYGvL78nAVo9kvHwyvh2NjfOg+zj2Iv7mob2tYV24rIVR2HdR6hSRsfIVzMNiXhkEkbFWBuCNwR19fUdatnl/tLw0qDv2EMnW/wH1DbAehqCpgfTzddjbjv/tdQytezpuNvCo0cKnO2HnPyic/otei8CxJ2wuJ/4En/ALa/R3/7PhLZvxWHt596lv8AmqLcxdseCgBELfiZeix/Df1k+H6XPpUbdRlebNjUxpmAZcvCPmX+zOBQPICs3d5I42BDGQ3tcHUAbnyAqm+BxFQ88huTfU7nqx9zXQ4xj8RxGfv8U1gPhQaBF8lHQebHU/S2I07wqFHgBFgB8Z6WHUA/U03R0hjJkdycqCeYOG0cLucm8uNin7rMEYgyMTrYk7WuL7ge1enNPBxh8O8kGPjcpKEkSJsrGx20N7qwBt6eleOLwWIwbZ3SSErqHsQP98eH2qOcShhWUjDu0kZUMXYEHORdwMwDEX2J1+dV2tVDo2BrHAtcOFcfh+jbUT7nAgtN72uPgVjHY15nDyu0jhQgLG5yjYE7nfc61JeEdmWOxChu7ESnYyGxP+UXI9wK7vY/ykspbGSrcKcsQO1/zN7aAe/pXL5859x8XEZ40neBImCxqAtitgcxDKc+Yk6nTSw2NZ+joXVLrErT6jrX5QmOADHOO64XMfKuIwLATx2VjZZBqjelx8J9DY6HevHg3MWIwjFsPJ3bNbN4Q1wNhqDprer24VGOI8Mi/FoD38ILrYjUjcdV/eHUaV+esdg2w88sDm7QSFL+YB0PuLGoJoDCfZTFBqQrmmKYD9Cv0py5jJZcNE86ZJWUFl8j/K+9ul66Yqrux3B4nxzNLeBwVCFyxzA/FYnwdR5n2q0RTcbtzQVmKyEQzOYCD8Pss0pSpEqlKUoQlKUoQlKUoQlKUoQlYIrNKELS4pwqPERmOVQy7/IjYg9CPOoFzTyY8UcIwyNIAzNK27nw2QWH5dToOoBqyaxal5qdkoyM2tdNU9XJTkFpxe9uypXivDHgEBkBBmVm1FsuUrYH1Ia9vSs4vgciRwyZSyzKSCBfKQdAfmNR71c0sCsLMoYeRF/1rKxAAAAADYDpSH9LZfnt9fKsxrcgAx3N/UKBwdnomihdXaIlR3isLm/Ui/wn7be88iisALk2Frnc/OvsVmn4adkPuhVU9TJP7544+a0uLcJjxMLwzLnjkGVh6ehGoPqKqTtC5aw/CsCzK8ks0rCKEyW8F9WY5QMzBQbE9baVdFafEuGRYiMxTRrJG26sLjTUHXYg6g9KfhnfEfZJt3Sb42v5C/OWBDCNQ5u1tf5V7A9RVqS9l0UXfSRFpD3TCKJ7WEhUhbsfi1ta+296p7AcGmwiGPERvG4Y3DD0A0OxGnQmtXTV8czhGzxyVTS0zmNL3eV7yQod0B9hRFA+FLewFevHsLLhMZHh5bftIVlGmoLXuN9bFWFdbgnK8uNixIgNpo0Vo72szXPhN9BcAi/Q2qY1MPTMo4C5ET9wYe65EGCeVlS2ZmIARepOw13+wr7SYpIV1jliaxUizIwNxp7XHnXZ5c5axrTx/wCzSI8bqXzCyqQQT4tmH+G9XbPwuKR1d4kZ0N1YqCV+RIuKRqtSbC4bbOBGc5U0VKZAd2CP8KP8ax0D8KMnEoysTIvepY3BLALYLqDmykeWm1UJxB4zJJ3KssN/2Yc3bLbrX6a4rwuPEQvDKueNxZl1Fx8xqD6ivzbxpofxMi4eNo4UJQK7ZmLKSCTfbyt6ViqvOey3WguAcWZvb5fNWnwLjhwfLhnhALorWvtnLlbkdbE3tVU4zmrFTAiabvSTfM6IWU/wHL+z+S2qR8r8T77Bz8LeRY++sYXf4Q2YEqbfvW09b+ldFewjEnfFQD/Kx/pV1pU1O1hMhF1SavTysqHC3JJ/yu52Pc5YnEvLh537wRxhkcjxDXLYkfENRYkX31NVtzpiBJxPGuuqmQr7qAp+4NSFSOBNMI8VHicVLH3QSNSBFqCWc5jqOi71CI4yN9STdiep+fWq/U5YjIRHwrfQqSS/UeFZvZPyo7yJjBOqqrENELlm0KjNqAN7i4NXGKgHZ7yPFh2GLixHfLJHZfDYC+p1B12tYjTWp+KihbtalNTmEtQSDcfC3yWaUpUyrUpSlCEpSlCEpSlCEpSlCEpSlCEpSlCEpSlCEpSlCEpSlCErzmgVhZlDD1F/1r0pQhaHEuCwYhQs8SShTcB1BsfMX2Pypw3gkGHv3MSR5t8igXtte2+9b9qxautzrbb4XO0Xus0pSuV0sEVW3arySZYTLhMNGZiwMrKP2jKOqjZmva53IFtasqsZa5c0OFipYpXRPD2r8rYiBo2CSIysVzAMLG1yL2Oo1Br2/tCXLl76XLa2XvGtb5XtX6A5l5CwmNOeWO0trd6hyvbpc7Nb1BqJ47sSjM/eQzlEJBaNkzDS2ikEWvrvfeknUzh7q1MWtQSACZufhcKpsHgmdgka3ZtABufQXqY9mvLEWLlmixEEhAUEP4l7tgdQdtSCDY+VT7A9kuFhxS4iNpRlfOsdxlVr300vb0vU3VB5b713HT2N3JWr1kPZshFrjngg3Wnwbg8eFhSGJbIg09epJ8yTret8Vi1ZpsCyzhJcblKUpXq8SlKUISlKUISlKUISlKUISlKUISlKUISlKUISlKUISlKUISlKUISlKUISlKUISlKUIXyKwaUoCGrNZpShBWaUpQhKUpQhKUpQhKUpQh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O" dirty="0"/>
          </a:p>
        </p:txBody>
      </p:sp>
      <p:grpSp>
        <p:nvGrpSpPr>
          <p:cNvPr id="14" name="13 Grupo"/>
          <p:cNvGrpSpPr/>
          <p:nvPr/>
        </p:nvGrpSpPr>
        <p:grpSpPr>
          <a:xfrm>
            <a:off x="428596" y="2143116"/>
            <a:ext cx="8643966" cy="3285018"/>
            <a:chOff x="642910" y="1526717"/>
            <a:chExt cx="8643966" cy="3285018"/>
          </a:xfrm>
        </p:grpSpPr>
        <p:sp>
          <p:nvSpPr>
            <p:cNvPr id="9" name="8 CuadroTexto"/>
            <p:cNvSpPr txBox="1"/>
            <p:nvPr/>
          </p:nvSpPr>
          <p:spPr>
            <a:xfrm>
              <a:off x="642910" y="1571612"/>
              <a:ext cx="3643338" cy="307777"/>
            </a:xfrm>
            <a:prstGeom prst="rect">
              <a:avLst/>
            </a:prstGeom>
            <a:noFill/>
          </p:spPr>
          <p:txBody>
            <a:bodyPr wrap="square" rtlCol="0">
              <a:spAutoFit/>
            </a:bodyPr>
            <a:lstStyle/>
            <a:p>
              <a:r>
                <a:rPr lang="es-CO" sz="1400" b="1" cap="all" dirty="0"/>
                <a:t>1. Los Bienes Públicos son Sagrados</a:t>
              </a:r>
              <a:endParaRPr lang="es-CO" sz="1400" dirty="0"/>
            </a:p>
          </p:txBody>
        </p:sp>
        <p:sp>
          <p:nvSpPr>
            <p:cNvPr id="10" name="9 CuadroTexto"/>
            <p:cNvSpPr txBox="1"/>
            <p:nvPr/>
          </p:nvSpPr>
          <p:spPr>
            <a:xfrm>
              <a:off x="642911" y="1928802"/>
              <a:ext cx="3071833" cy="523220"/>
            </a:xfrm>
            <a:prstGeom prst="rect">
              <a:avLst/>
            </a:prstGeom>
            <a:noFill/>
          </p:spPr>
          <p:txBody>
            <a:bodyPr wrap="square" rtlCol="0">
              <a:spAutoFit/>
            </a:bodyPr>
            <a:lstStyle/>
            <a:p>
              <a:r>
                <a:rPr lang="es-CO" sz="1400" b="1" cap="all" dirty="0"/>
                <a:t>2. El Interés General Prevalece sobre el Interés de los Particular</a:t>
              </a:r>
              <a:endParaRPr lang="es-CO" sz="1400" dirty="0"/>
            </a:p>
          </p:txBody>
        </p:sp>
        <p:sp>
          <p:nvSpPr>
            <p:cNvPr id="11" name="10 CuadroTexto"/>
            <p:cNvSpPr txBox="1"/>
            <p:nvPr/>
          </p:nvSpPr>
          <p:spPr>
            <a:xfrm>
              <a:off x="642910" y="2500306"/>
              <a:ext cx="3286148" cy="523220"/>
            </a:xfrm>
            <a:prstGeom prst="rect">
              <a:avLst/>
            </a:prstGeom>
            <a:noFill/>
          </p:spPr>
          <p:txBody>
            <a:bodyPr wrap="square" rtlCol="0">
              <a:spAutoFit/>
            </a:bodyPr>
            <a:lstStyle/>
            <a:p>
              <a:r>
                <a:rPr lang="es-CO" sz="1400" b="1" cap="all" dirty="0"/>
                <a:t>3. El Talento Humano es el Capital más Valioso de la Entidad</a:t>
              </a:r>
              <a:endParaRPr lang="es-CO" sz="1400" dirty="0"/>
            </a:p>
          </p:txBody>
        </p:sp>
        <p:sp>
          <p:nvSpPr>
            <p:cNvPr id="12" name="11 CuadroTexto"/>
            <p:cNvSpPr txBox="1"/>
            <p:nvPr/>
          </p:nvSpPr>
          <p:spPr>
            <a:xfrm>
              <a:off x="642910" y="3071810"/>
              <a:ext cx="3500462" cy="523220"/>
            </a:xfrm>
            <a:prstGeom prst="rect">
              <a:avLst/>
            </a:prstGeom>
            <a:noFill/>
          </p:spPr>
          <p:txBody>
            <a:bodyPr wrap="square" rtlCol="0">
              <a:spAutoFit/>
            </a:bodyPr>
            <a:lstStyle/>
            <a:p>
              <a:r>
                <a:rPr lang="es-CO" sz="1400" b="1" cap="all" dirty="0"/>
                <a:t>4. La Función Primordial del Servidor Público es Servir a la Ciudadanía</a:t>
              </a:r>
              <a:endParaRPr lang="es-CO" sz="1400" dirty="0"/>
            </a:p>
          </p:txBody>
        </p:sp>
        <p:sp>
          <p:nvSpPr>
            <p:cNvPr id="13" name="12 CuadroTexto"/>
            <p:cNvSpPr txBox="1"/>
            <p:nvPr/>
          </p:nvSpPr>
          <p:spPr>
            <a:xfrm>
              <a:off x="642910" y="3857628"/>
              <a:ext cx="3429024" cy="954107"/>
            </a:xfrm>
            <a:prstGeom prst="rect">
              <a:avLst/>
            </a:prstGeom>
            <a:noFill/>
          </p:spPr>
          <p:txBody>
            <a:bodyPr wrap="square" rtlCol="0">
              <a:spAutoFit/>
            </a:bodyPr>
            <a:lstStyle/>
            <a:p>
              <a:r>
                <a:rPr lang="es-CO" sz="1400" b="1" cap="all" dirty="0"/>
                <a:t>5. La Administración de los Recursos Públicos Implica LA  RESPONSABILIDAD POR GENERAR RESULTADOS CON RENDICION DE CUENTAS</a:t>
              </a:r>
              <a:endParaRPr lang="es-CO" sz="1400" dirty="0"/>
            </a:p>
          </p:txBody>
        </p:sp>
        <p:sp>
          <p:nvSpPr>
            <p:cNvPr id="18" name="17 CuadroTexto"/>
            <p:cNvSpPr txBox="1"/>
            <p:nvPr/>
          </p:nvSpPr>
          <p:spPr>
            <a:xfrm>
              <a:off x="5786446" y="1526717"/>
              <a:ext cx="3500430" cy="523220"/>
            </a:xfrm>
            <a:prstGeom prst="rect">
              <a:avLst/>
            </a:prstGeom>
            <a:noFill/>
          </p:spPr>
          <p:txBody>
            <a:bodyPr wrap="square" rtlCol="0">
              <a:spAutoFit/>
            </a:bodyPr>
            <a:lstStyle/>
            <a:p>
              <a:r>
                <a:rPr lang="es-CO" sz="1400" b="1" cap="all" dirty="0"/>
                <a:t>1. Eficiencia – Responsabilidad - Creatividad – Transparencia</a:t>
              </a:r>
              <a:endParaRPr lang="es-CO" sz="1400" dirty="0"/>
            </a:p>
          </p:txBody>
        </p:sp>
        <p:sp>
          <p:nvSpPr>
            <p:cNvPr id="19" name="18 CuadroTexto"/>
            <p:cNvSpPr txBox="1"/>
            <p:nvPr/>
          </p:nvSpPr>
          <p:spPr>
            <a:xfrm>
              <a:off x="5786446" y="2026783"/>
              <a:ext cx="3357586" cy="307777"/>
            </a:xfrm>
            <a:prstGeom prst="rect">
              <a:avLst/>
            </a:prstGeom>
            <a:noFill/>
          </p:spPr>
          <p:txBody>
            <a:bodyPr wrap="square" rtlCol="0">
              <a:spAutoFit/>
            </a:bodyPr>
            <a:lstStyle/>
            <a:p>
              <a:r>
                <a:rPr lang="es-CO" sz="1400" b="1" cap="all" dirty="0"/>
                <a:t>2. </a:t>
              </a:r>
              <a:r>
                <a:rPr lang="es-CO" sz="1400" b="1" dirty="0"/>
                <a:t>JUSTICIA – EFICACIA - COLABORACIÓN  </a:t>
              </a:r>
            </a:p>
          </p:txBody>
        </p:sp>
        <p:sp>
          <p:nvSpPr>
            <p:cNvPr id="20" name="19 CuadroTexto"/>
            <p:cNvSpPr txBox="1"/>
            <p:nvPr/>
          </p:nvSpPr>
          <p:spPr>
            <a:xfrm>
              <a:off x="5786446" y="2455411"/>
              <a:ext cx="3286148" cy="523220"/>
            </a:xfrm>
            <a:prstGeom prst="rect">
              <a:avLst/>
            </a:prstGeom>
            <a:noFill/>
          </p:spPr>
          <p:txBody>
            <a:bodyPr wrap="square" rtlCol="0">
              <a:spAutoFit/>
            </a:bodyPr>
            <a:lstStyle/>
            <a:p>
              <a:r>
                <a:rPr lang="es-CO" sz="1400" b="1" cap="all" dirty="0"/>
                <a:t>3. COMPROMISO - LEALTAD – SOLIDARIDAD - TRABAJO EN EQUIPO</a:t>
              </a:r>
              <a:endParaRPr lang="es-CO" sz="1400" dirty="0"/>
            </a:p>
          </p:txBody>
        </p:sp>
        <p:sp>
          <p:nvSpPr>
            <p:cNvPr id="21" name="20 CuadroTexto"/>
            <p:cNvSpPr txBox="1"/>
            <p:nvPr/>
          </p:nvSpPr>
          <p:spPr>
            <a:xfrm>
              <a:off x="5786446" y="3026915"/>
              <a:ext cx="3286148" cy="523220"/>
            </a:xfrm>
            <a:prstGeom prst="rect">
              <a:avLst/>
            </a:prstGeom>
            <a:noFill/>
          </p:spPr>
          <p:txBody>
            <a:bodyPr wrap="square" rtlCol="0">
              <a:spAutoFit/>
            </a:bodyPr>
            <a:lstStyle/>
            <a:p>
              <a:r>
                <a:rPr lang="es-CO" sz="1400" b="1" cap="all" dirty="0"/>
                <a:t>4. </a:t>
              </a:r>
              <a:r>
                <a:rPr lang="es-CO" sz="1400" b="1" dirty="0"/>
                <a:t>UNIVERSALIDAD – MEJORAMIENTO CONTINUO - OPORTUNIDAD</a:t>
              </a:r>
            </a:p>
          </p:txBody>
        </p:sp>
        <p:sp>
          <p:nvSpPr>
            <p:cNvPr id="22" name="21 CuadroTexto"/>
            <p:cNvSpPr txBox="1"/>
            <p:nvPr/>
          </p:nvSpPr>
          <p:spPr>
            <a:xfrm>
              <a:off x="5715008" y="3884171"/>
              <a:ext cx="3286148" cy="523220"/>
            </a:xfrm>
            <a:prstGeom prst="rect">
              <a:avLst/>
            </a:prstGeom>
            <a:noFill/>
          </p:spPr>
          <p:txBody>
            <a:bodyPr wrap="square" rtlCol="0">
              <a:spAutoFit/>
            </a:bodyPr>
            <a:lstStyle/>
            <a:p>
              <a:r>
                <a:rPr lang="es-CO" sz="1400" b="1" cap="all" dirty="0"/>
                <a:t>5. Eficiencia – Responsabilidad - Creatividad – Transparencia</a:t>
              </a:r>
              <a:endParaRPr lang="es-CO" sz="1400" b="1" dirty="0"/>
            </a:p>
          </p:txBody>
        </p:sp>
      </p:grpSp>
      <p:sp>
        <p:nvSpPr>
          <p:cNvPr id="15" name="14 CuadroTexto"/>
          <p:cNvSpPr txBox="1"/>
          <p:nvPr/>
        </p:nvSpPr>
        <p:spPr>
          <a:xfrm>
            <a:off x="1142976" y="1571612"/>
            <a:ext cx="1282723" cy="369332"/>
          </a:xfrm>
          <a:prstGeom prst="rect">
            <a:avLst/>
          </a:prstGeom>
          <a:noFill/>
        </p:spPr>
        <p:txBody>
          <a:bodyPr wrap="none" rtlCol="0">
            <a:spAutoFit/>
          </a:bodyPr>
          <a:lstStyle/>
          <a:p>
            <a:r>
              <a:rPr lang="es-CO" b="1" i="1" u="sng" dirty="0">
                <a:solidFill>
                  <a:srgbClr val="0070C0"/>
                </a:solidFill>
              </a:rPr>
              <a:t>PRINCIPIOS</a:t>
            </a:r>
          </a:p>
        </p:txBody>
      </p:sp>
      <p:sp>
        <p:nvSpPr>
          <p:cNvPr id="16" name="15 Flecha a la derecha con bandas"/>
          <p:cNvSpPr/>
          <p:nvPr/>
        </p:nvSpPr>
        <p:spPr>
          <a:xfrm>
            <a:off x="2857488" y="1643050"/>
            <a:ext cx="3786214" cy="357190"/>
          </a:xfrm>
          <a:prstGeom prst="stripedRightArrow">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solidFill>
                  <a:schemeClr val="bg1"/>
                </a:solidFill>
              </a:rPr>
              <a:t>Asociados a </a:t>
            </a:r>
          </a:p>
        </p:txBody>
      </p:sp>
      <p:sp>
        <p:nvSpPr>
          <p:cNvPr id="17" name="16 CuadroTexto"/>
          <p:cNvSpPr txBox="1"/>
          <p:nvPr/>
        </p:nvSpPr>
        <p:spPr>
          <a:xfrm>
            <a:off x="7072330" y="1500174"/>
            <a:ext cx="1041054" cy="369332"/>
          </a:xfrm>
          <a:prstGeom prst="rect">
            <a:avLst/>
          </a:prstGeom>
          <a:noFill/>
        </p:spPr>
        <p:txBody>
          <a:bodyPr wrap="none" rtlCol="0">
            <a:spAutoFit/>
          </a:bodyPr>
          <a:lstStyle/>
          <a:p>
            <a:r>
              <a:rPr lang="es-CO" b="1" i="1" u="sng" dirty="0">
                <a:solidFill>
                  <a:srgbClr val="0070C0"/>
                </a:solidFill>
              </a:rPr>
              <a:t>VALORES</a:t>
            </a:r>
          </a:p>
        </p:txBody>
      </p:sp>
      <p:cxnSp>
        <p:nvCxnSpPr>
          <p:cNvPr id="32" name="31 Conector recto de flecha"/>
          <p:cNvCxnSpPr>
            <a:stCxn id="9" idx="3"/>
          </p:cNvCxnSpPr>
          <p:nvPr/>
        </p:nvCxnSpPr>
        <p:spPr>
          <a:xfrm>
            <a:off x="4071934" y="2341900"/>
            <a:ext cx="1285884" cy="1553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32 Conector recto de flecha"/>
          <p:cNvCxnSpPr/>
          <p:nvPr/>
        </p:nvCxnSpPr>
        <p:spPr>
          <a:xfrm>
            <a:off x="4000496" y="2786058"/>
            <a:ext cx="1285884" cy="1553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33 Conector recto de flecha"/>
          <p:cNvCxnSpPr/>
          <p:nvPr/>
        </p:nvCxnSpPr>
        <p:spPr>
          <a:xfrm>
            <a:off x="3929058" y="3214686"/>
            <a:ext cx="1285884" cy="1553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34 Conector recto de flecha"/>
          <p:cNvCxnSpPr/>
          <p:nvPr/>
        </p:nvCxnSpPr>
        <p:spPr>
          <a:xfrm>
            <a:off x="4000496" y="3857628"/>
            <a:ext cx="1285884" cy="1553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35 Conector recto de flecha"/>
          <p:cNvCxnSpPr/>
          <p:nvPr/>
        </p:nvCxnSpPr>
        <p:spPr>
          <a:xfrm>
            <a:off x="4000496" y="4572008"/>
            <a:ext cx="1285884" cy="1553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0356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redondeado"/>
          <p:cNvSpPr/>
          <p:nvPr/>
        </p:nvSpPr>
        <p:spPr>
          <a:xfrm>
            <a:off x="6072166" y="1428736"/>
            <a:ext cx="3071834" cy="1143008"/>
          </a:xfrm>
          <a:prstGeom prst="roundRect">
            <a:avLst/>
          </a:prstGeom>
          <a:ln>
            <a:noFill/>
          </a:ln>
        </p:spPr>
        <p:style>
          <a:lnRef idx="2">
            <a:schemeClr val="accent1"/>
          </a:lnRef>
          <a:fillRef idx="1">
            <a:schemeClr val="lt1"/>
          </a:fillRef>
          <a:effectRef idx="0">
            <a:schemeClr val="accent1"/>
          </a:effectRef>
          <a:fontRef idx="minor">
            <a:schemeClr val="dk1"/>
          </a:fontRef>
        </p:style>
        <p:txBody>
          <a:bodyPr lIns="91430" tIns="45715" rIns="91430" bIns="45715" anchor="ctr"/>
          <a:lstStyle/>
          <a:p>
            <a:pPr>
              <a:defRPr/>
            </a:pPr>
            <a:r>
              <a:rPr lang="es-ES" sz="1400" b="1" dirty="0">
                <a:latin typeface="Candara" pitchFamily="34" charset="0"/>
              </a:rPr>
              <a:t>Trabajar permanentemente en pro de la unión del grupo de trabajo, buscando el cumplimiento de los objetivos de la entidad</a:t>
            </a:r>
          </a:p>
        </p:txBody>
      </p:sp>
      <p:pic>
        <p:nvPicPr>
          <p:cNvPr id="18433" name="Picture 1"/>
          <p:cNvPicPr>
            <a:picLocks noChangeAspect="1" noChangeArrowheads="1"/>
          </p:cNvPicPr>
          <p:nvPr/>
        </p:nvPicPr>
        <p:blipFill>
          <a:blip r:embed="rId2"/>
          <a:srcRect/>
          <a:stretch>
            <a:fillRect/>
          </a:stretch>
        </p:blipFill>
        <p:spPr bwMode="auto">
          <a:xfrm>
            <a:off x="3500445" y="3929081"/>
            <a:ext cx="2143125" cy="2143125"/>
          </a:xfrm>
          <a:prstGeom prst="rect">
            <a:avLst/>
          </a:prstGeom>
          <a:noFill/>
          <a:ln w="9525">
            <a:noFill/>
            <a:miter lim="800000"/>
            <a:headEnd/>
            <a:tailEnd/>
          </a:ln>
          <a:effectLst/>
        </p:spPr>
      </p:pic>
      <p:sp>
        <p:nvSpPr>
          <p:cNvPr id="4" name="3 Elipse"/>
          <p:cNvSpPr/>
          <p:nvPr/>
        </p:nvSpPr>
        <p:spPr>
          <a:xfrm>
            <a:off x="1643042" y="285728"/>
            <a:ext cx="5572164" cy="1285884"/>
          </a:xfrm>
          <a:prstGeom prst="ellipse">
            <a:avLst/>
          </a:prstGeom>
        </p:spPr>
        <p:txBody>
          <a:bodyPr/>
          <a:lstStyle/>
          <a:p>
            <a:pPr algn="ctr" fontAlgn="base">
              <a:spcBef>
                <a:spcPct val="0"/>
              </a:spcBef>
              <a:spcAft>
                <a:spcPct val="0"/>
              </a:spcAft>
              <a:defRPr/>
            </a:pPr>
            <a:r>
              <a:rPr lang="es-MX" sz="2000" b="1" dirty="0">
                <a:solidFill>
                  <a:schemeClr val="tx1"/>
                </a:solidFill>
                <a:latin typeface="Candara" pitchFamily="34" charset="0"/>
                <a:ea typeface="+mj-ea"/>
                <a:cs typeface="+mj-cs"/>
              </a:rPr>
              <a:t>COMPROMISO DE LOS SERVIDORES PUBLICOS DE LA ANI</a:t>
            </a:r>
            <a:endParaRPr lang="es-ES" sz="2000" b="1" dirty="0">
              <a:solidFill>
                <a:schemeClr val="tx1"/>
              </a:solidFill>
              <a:latin typeface="Candara" pitchFamily="34" charset="0"/>
              <a:ea typeface="+mj-ea"/>
              <a:cs typeface="+mj-cs"/>
            </a:endParaRPr>
          </a:p>
        </p:txBody>
      </p:sp>
      <p:sp>
        <p:nvSpPr>
          <p:cNvPr id="5" name="4 Rectángulo redondeado"/>
          <p:cNvSpPr/>
          <p:nvPr/>
        </p:nvSpPr>
        <p:spPr>
          <a:xfrm>
            <a:off x="3214678" y="2428868"/>
            <a:ext cx="2643206" cy="785818"/>
          </a:xfrm>
          <a:prstGeom prst="roundRect">
            <a:avLst/>
          </a:prstGeom>
          <a:solidFill>
            <a:srgbClr val="0070C0"/>
          </a:solidFill>
          <a:ln>
            <a:solidFill>
              <a:srgbClr val="0070C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3">
            <a:schemeClr val="accent6"/>
          </a:fillRef>
          <a:effectRef idx="2">
            <a:schemeClr val="accent6"/>
          </a:effectRef>
          <a:fontRef idx="minor">
            <a:schemeClr val="lt1"/>
          </a:fontRef>
        </p:style>
        <p:txBody>
          <a:bodyPr lIns="91430" tIns="45715" rIns="91430" bIns="45715" anchor="ctr"/>
          <a:lstStyle/>
          <a:p>
            <a:pPr algn="ctr" fontAlgn="auto">
              <a:spcAft>
                <a:spcPts val="0"/>
              </a:spcAft>
              <a:defRPr/>
            </a:pPr>
            <a:r>
              <a:rPr lang="es-MX" sz="1600" b="1" dirty="0">
                <a:solidFill>
                  <a:schemeClr val="bg1"/>
                </a:solidFill>
                <a:latin typeface="Candara" pitchFamily="34" charset="0"/>
              </a:rPr>
              <a:t>EN LAS RELACIONES CON LOS COMPAÑEROS DE TRABAJO</a:t>
            </a:r>
          </a:p>
        </p:txBody>
      </p:sp>
      <p:sp>
        <p:nvSpPr>
          <p:cNvPr id="7" name="6 Rectángulo redondeado"/>
          <p:cNvSpPr/>
          <p:nvPr/>
        </p:nvSpPr>
        <p:spPr>
          <a:xfrm>
            <a:off x="285720" y="3357562"/>
            <a:ext cx="3024898" cy="857250"/>
          </a:xfrm>
          <a:prstGeom prst="roundRect">
            <a:avLst/>
          </a:prstGeom>
          <a:ln>
            <a:noFill/>
          </a:ln>
        </p:spPr>
        <p:style>
          <a:lnRef idx="2">
            <a:schemeClr val="accent1"/>
          </a:lnRef>
          <a:fillRef idx="1">
            <a:schemeClr val="lt1"/>
          </a:fillRef>
          <a:effectRef idx="0">
            <a:schemeClr val="accent1"/>
          </a:effectRef>
          <a:fontRef idx="minor">
            <a:schemeClr val="dk1"/>
          </a:fontRef>
        </p:style>
        <p:txBody>
          <a:bodyPr lIns="91430" tIns="45715" rIns="91430" bIns="45715" anchor="ctr"/>
          <a:lstStyle/>
          <a:p>
            <a:pPr>
              <a:defRPr/>
            </a:pPr>
            <a:r>
              <a:rPr lang="es-MX" sz="1400" b="1" dirty="0">
                <a:latin typeface="Candara" pitchFamily="34" charset="0"/>
              </a:rPr>
              <a:t>Tratar sin discriminación (de raza, religión, preferencia sexual o nacionalidad) a los funcionarios y colaboradores de la entidad</a:t>
            </a:r>
          </a:p>
        </p:txBody>
      </p:sp>
      <p:sp>
        <p:nvSpPr>
          <p:cNvPr id="8" name="7 Rectángulo redondeado"/>
          <p:cNvSpPr/>
          <p:nvPr/>
        </p:nvSpPr>
        <p:spPr>
          <a:xfrm>
            <a:off x="285720" y="4500570"/>
            <a:ext cx="3071834" cy="714380"/>
          </a:xfrm>
          <a:prstGeom prst="roundRect">
            <a:avLst/>
          </a:prstGeom>
          <a:ln>
            <a:noFill/>
          </a:ln>
        </p:spPr>
        <p:style>
          <a:lnRef idx="2">
            <a:schemeClr val="accent1"/>
          </a:lnRef>
          <a:fillRef idx="1">
            <a:schemeClr val="lt1"/>
          </a:fillRef>
          <a:effectRef idx="0">
            <a:schemeClr val="accent1"/>
          </a:effectRef>
          <a:fontRef idx="minor">
            <a:schemeClr val="dk1"/>
          </a:fontRef>
        </p:style>
        <p:txBody>
          <a:bodyPr lIns="91430" tIns="45715" rIns="91430" bIns="45715" anchor="ctr"/>
          <a:lstStyle/>
          <a:p>
            <a:pPr>
              <a:defRPr/>
            </a:pPr>
            <a:r>
              <a:rPr lang="es-MX" sz="1400" b="1" dirty="0">
                <a:latin typeface="Candara" pitchFamily="34" charset="0"/>
              </a:rPr>
              <a:t>Responder oportunamente las llamadas telefónicas, los mensajes y correos electrónicos</a:t>
            </a:r>
            <a:endParaRPr lang="es-ES" sz="1400" b="1" dirty="0">
              <a:latin typeface="Candara" pitchFamily="34" charset="0"/>
            </a:endParaRPr>
          </a:p>
        </p:txBody>
      </p:sp>
      <p:sp>
        <p:nvSpPr>
          <p:cNvPr id="9" name="8 Rectángulo redondeado"/>
          <p:cNvSpPr/>
          <p:nvPr/>
        </p:nvSpPr>
        <p:spPr>
          <a:xfrm>
            <a:off x="6215074" y="2633660"/>
            <a:ext cx="2500314" cy="438150"/>
          </a:xfrm>
          <a:prstGeom prst="roundRect">
            <a:avLst/>
          </a:prstGeom>
          <a:ln>
            <a:noFill/>
          </a:ln>
        </p:spPr>
        <p:style>
          <a:lnRef idx="2">
            <a:schemeClr val="accent1"/>
          </a:lnRef>
          <a:fillRef idx="1">
            <a:schemeClr val="lt1"/>
          </a:fillRef>
          <a:effectRef idx="0">
            <a:schemeClr val="accent1"/>
          </a:effectRef>
          <a:fontRef idx="minor">
            <a:schemeClr val="dk1"/>
          </a:fontRef>
        </p:style>
        <p:txBody>
          <a:bodyPr lIns="91430" tIns="45715" rIns="91430" bIns="45715" anchor="ctr"/>
          <a:lstStyle/>
          <a:p>
            <a:pPr>
              <a:defRPr/>
            </a:pPr>
            <a:r>
              <a:rPr lang="es-ES" sz="1400" b="1" dirty="0">
                <a:latin typeface="Candara" pitchFamily="34" charset="0"/>
              </a:rPr>
              <a:t>Saludar de manera amable  a los  demás.</a:t>
            </a:r>
          </a:p>
        </p:txBody>
      </p:sp>
      <p:sp>
        <p:nvSpPr>
          <p:cNvPr id="10" name="9 Rectángulo redondeado"/>
          <p:cNvSpPr/>
          <p:nvPr/>
        </p:nvSpPr>
        <p:spPr>
          <a:xfrm>
            <a:off x="357158" y="2500306"/>
            <a:ext cx="2714644" cy="642939"/>
          </a:xfrm>
          <a:prstGeom prst="roundRect">
            <a:avLst/>
          </a:prstGeom>
          <a:ln>
            <a:noFill/>
          </a:ln>
        </p:spPr>
        <p:style>
          <a:lnRef idx="2">
            <a:schemeClr val="accent1"/>
          </a:lnRef>
          <a:fillRef idx="1">
            <a:schemeClr val="lt1"/>
          </a:fillRef>
          <a:effectRef idx="0">
            <a:schemeClr val="accent1"/>
          </a:effectRef>
          <a:fontRef idx="minor">
            <a:schemeClr val="dk1"/>
          </a:fontRef>
        </p:style>
        <p:txBody>
          <a:bodyPr lIns="91430" tIns="45715" rIns="91430" bIns="45715" anchor="ctr"/>
          <a:lstStyle/>
          <a:p>
            <a:pPr fontAlgn="auto">
              <a:spcAft>
                <a:spcPts val="0"/>
              </a:spcAft>
              <a:defRPr/>
            </a:pPr>
            <a:endParaRPr lang="es-ES" sz="1400" b="1" dirty="0">
              <a:latin typeface="Candara" pitchFamily="34" charset="0"/>
            </a:endParaRPr>
          </a:p>
          <a:p>
            <a:pPr fontAlgn="auto">
              <a:spcAft>
                <a:spcPts val="0"/>
              </a:spcAft>
              <a:defRPr/>
            </a:pPr>
            <a:endParaRPr lang="es-ES" sz="1400" b="1" dirty="0">
              <a:latin typeface="Candara" pitchFamily="34" charset="0"/>
            </a:endParaRPr>
          </a:p>
          <a:p>
            <a:pPr fontAlgn="auto">
              <a:spcAft>
                <a:spcPts val="0"/>
              </a:spcAft>
              <a:defRPr/>
            </a:pPr>
            <a:r>
              <a:rPr lang="es-ES" sz="1400" b="1" dirty="0">
                <a:latin typeface="Candara" pitchFamily="34" charset="0"/>
              </a:rPr>
              <a:t>Usar un lenguaje verbal, corporal y/o escrito correcto, al dirigirse a los compañeros.</a:t>
            </a:r>
          </a:p>
          <a:p>
            <a:pPr fontAlgn="auto">
              <a:spcAft>
                <a:spcPts val="0"/>
              </a:spcAft>
              <a:defRPr/>
            </a:pPr>
            <a:endParaRPr lang="es-MX" sz="1400" b="1" dirty="0">
              <a:latin typeface="Candara" pitchFamily="34" charset="0"/>
            </a:endParaRPr>
          </a:p>
          <a:p>
            <a:pPr fontAlgn="auto">
              <a:spcAft>
                <a:spcPts val="0"/>
              </a:spcAft>
              <a:defRPr/>
            </a:pPr>
            <a:endParaRPr lang="es-MX" sz="1400" b="1" dirty="0">
              <a:latin typeface="Candara" pitchFamily="34" charset="0"/>
            </a:endParaRPr>
          </a:p>
        </p:txBody>
      </p:sp>
      <p:sp>
        <p:nvSpPr>
          <p:cNvPr id="11" name="10 Rectángulo redondeado"/>
          <p:cNvSpPr/>
          <p:nvPr/>
        </p:nvSpPr>
        <p:spPr>
          <a:xfrm>
            <a:off x="357158" y="1643050"/>
            <a:ext cx="3214710" cy="674978"/>
          </a:xfrm>
          <a:prstGeom prst="roundRect">
            <a:avLst/>
          </a:prstGeom>
          <a:ln>
            <a:noFill/>
          </a:ln>
        </p:spPr>
        <p:style>
          <a:lnRef idx="2">
            <a:schemeClr val="accent1"/>
          </a:lnRef>
          <a:fillRef idx="1">
            <a:schemeClr val="lt1"/>
          </a:fillRef>
          <a:effectRef idx="0">
            <a:schemeClr val="accent1"/>
          </a:effectRef>
          <a:fontRef idx="minor">
            <a:schemeClr val="dk1"/>
          </a:fontRef>
        </p:style>
        <p:txBody>
          <a:bodyPr lIns="91430" tIns="45715" rIns="91430" bIns="45715" anchor="ctr"/>
          <a:lstStyle/>
          <a:p>
            <a:pPr>
              <a:defRPr/>
            </a:pPr>
            <a:r>
              <a:rPr lang="es-ES" sz="1400" b="1" dirty="0">
                <a:latin typeface="Candara" pitchFamily="34" charset="0"/>
              </a:rPr>
              <a:t>Brindar un trato gentil, tolerante, solidario y respetuoso con los compañeros</a:t>
            </a:r>
          </a:p>
        </p:txBody>
      </p:sp>
      <p:sp>
        <p:nvSpPr>
          <p:cNvPr id="14" name="13 Rectángulo redondeado"/>
          <p:cNvSpPr/>
          <p:nvPr/>
        </p:nvSpPr>
        <p:spPr>
          <a:xfrm>
            <a:off x="6215074" y="3286124"/>
            <a:ext cx="2590496" cy="584432"/>
          </a:xfrm>
          <a:prstGeom prst="roundRect">
            <a:avLst/>
          </a:prstGeom>
          <a:ln>
            <a:noFill/>
          </a:ln>
        </p:spPr>
        <p:style>
          <a:lnRef idx="2">
            <a:schemeClr val="accent1"/>
          </a:lnRef>
          <a:fillRef idx="1">
            <a:schemeClr val="lt1"/>
          </a:fillRef>
          <a:effectRef idx="0">
            <a:schemeClr val="accent1"/>
          </a:effectRef>
          <a:fontRef idx="minor">
            <a:schemeClr val="dk1"/>
          </a:fontRef>
        </p:style>
        <p:txBody>
          <a:bodyPr lIns="91430" tIns="45715" rIns="91430" bIns="45715" anchor="ctr"/>
          <a:lstStyle/>
          <a:p>
            <a:pPr>
              <a:defRPr/>
            </a:pPr>
            <a:r>
              <a:rPr lang="es-ES" sz="1400" b="1" dirty="0">
                <a:latin typeface="Candara" pitchFamily="34" charset="0"/>
              </a:rPr>
              <a:t>Respetar y promover las buenas relaciones entre todos, no fomentar envidias, rencillas ni críticas destructivas </a:t>
            </a:r>
          </a:p>
        </p:txBody>
      </p:sp>
      <p:sp>
        <p:nvSpPr>
          <p:cNvPr id="16" name="15 Flecha abajo"/>
          <p:cNvSpPr/>
          <p:nvPr/>
        </p:nvSpPr>
        <p:spPr>
          <a:xfrm>
            <a:off x="4429124" y="3429000"/>
            <a:ext cx="285752" cy="571504"/>
          </a:xfrm>
          <a:prstGeom prst="downArrow">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4"/>
          </a:lnRef>
          <a:fillRef idx="3">
            <a:schemeClr val="accent4"/>
          </a:fillRef>
          <a:effectRef idx="3">
            <a:schemeClr val="accent4"/>
          </a:effectRef>
          <a:fontRef idx="minor">
            <a:schemeClr val="lt1"/>
          </a:fontRef>
        </p:style>
        <p:txBody>
          <a:bodyPr lIns="91430" tIns="45715" rIns="91430" bIns="45715" anchor="ctr"/>
          <a:lstStyle/>
          <a:p>
            <a:pPr algn="ctr">
              <a:defRPr/>
            </a:pPr>
            <a:endParaRPr lang="es-ES" dirty="0"/>
          </a:p>
        </p:txBody>
      </p:sp>
      <p:sp>
        <p:nvSpPr>
          <p:cNvPr id="17" name="16 Flecha abajo"/>
          <p:cNvSpPr/>
          <p:nvPr/>
        </p:nvSpPr>
        <p:spPr>
          <a:xfrm rot="19149735">
            <a:off x="5348616" y="3357562"/>
            <a:ext cx="285752" cy="571504"/>
          </a:xfrm>
          <a:prstGeom prst="downArrow">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4"/>
          </a:lnRef>
          <a:fillRef idx="3">
            <a:schemeClr val="accent4"/>
          </a:fillRef>
          <a:effectRef idx="3">
            <a:schemeClr val="accent4"/>
          </a:effectRef>
          <a:fontRef idx="minor">
            <a:schemeClr val="lt1"/>
          </a:fontRef>
        </p:style>
        <p:txBody>
          <a:bodyPr lIns="91430" tIns="45715" rIns="91430" bIns="45715" anchor="ctr"/>
          <a:lstStyle/>
          <a:p>
            <a:pPr algn="ctr">
              <a:defRPr/>
            </a:pPr>
            <a:endParaRPr lang="es-ES" dirty="0"/>
          </a:p>
        </p:txBody>
      </p:sp>
      <p:sp>
        <p:nvSpPr>
          <p:cNvPr id="18" name="17 Flecha abajo"/>
          <p:cNvSpPr/>
          <p:nvPr/>
        </p:nvSpPr>
        <p:spPr>
          <a:xfrm rot="2636333">
            <a:off x="3444403" y="3338409"/>
            <a:ext cx="285752" cy="571504"/>
          </a:xfrm>
          <a:prstGeom prst="downArrow">
            <a:avLst/>
          </a:prstGeom>
          <a:solidFill>
            <a:srgbClr val="FF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4"/>
          </a:lnRef>
          <a:fillRef idx="3">
            <a:schemeClr val="accent4"/>
          </a:fillRef>
          <a:effectRef idx="3">
            <a:schemeClr val="accent4"/>
          </a:effectRef>
          <a:fontRef idx="minor">
            <a:schemeClr val="lt1"/>
          </a:fontRef>
        </p:style>
        <p:txBody>
          <a:bodyPr lIns="91430" tIns="45715" rIns="91430" bIns="45715" anchor="ctr"/>
          <a:lstStyle/>
          <a:p>
            <a:pPr algn="ctr">
              <a:defRPr/>
            </a:pPr>
            <a:endParaRPr lang="es-ES" dirty="0"/>
          </a:p>
        </p:txBody>
      </p:sp>
      <p:sp>
        <p:nvSpPr>
          <p:cNvPr id="19" name="18 Rectángulo redondeado"/>
          <p:cNvSpPr/>
          <p:nvPr/>
        </p:nvSpPr>
        <p:spPr>
          <a:xfrm>
            <a:off x="6179198" y="4286256"/>
            <a:ext cx="2464768" cy="584432"/>
          </a:xfrm>
          <a:prstGeom prst="roundRect">
            <a:avLst/>
          </a:prstGeom>
          <a:ln>
            <a:noFill/>
          </a:ln>
        </p:spPr>
        <p:style>
          <a:lnRef idx="2">
            <a:schemeClr val="accent1"/>
          </a:lnRef>
          <a:fillRef idx="1">
            <a:schemeClr val="lt1"/>
          </a:fillRef>
          <a:effectRef idx="0">
            <a:schemeClr val="accent1"/>
          </a:effectRef>
          <a:fontRef idx="minor">
            <a:schemeClr val="dk1"/>
          </a:fontRef>
        </p:style>
        <p:txBody>
          <a:bodyPr lIns="91430" tIns="45715" rIns="91430" bIns="45715" anchor="ctr"/>
          <a:lstStyle/>
          <a:p>
            <a:pPr>
              <a:defRPr/>
            </a:pPr>
            <a:r>
              <a:rPr lang="es-ES" sz="1400" b="1" dirty="0">
                <a:latin typeface="Candara" pitchFamily="34" charset="0"/>
              </a:rPr>
              <a:t>Utilizar un léxico respetuoso y que no vaya en detrimento de las personas </a:t>
            </a:r>
          </a:p>
        </p:txBody>
      </p:sp>
      <p:sp>
        <p:nvSpPr>
          <p:cNvPr id="20" name="19 Rectángulo redondeado"/>
          <p:cNvSpPr/>
          <p:nvPr/>
        </p:nvSpPr>
        <p:spPr>
          <a:xfrm>
            <a:off x="6215074" y="5000636"/>
            <a:ext cx="2643206" cy="714380"/>
          </a:xfrm>
          <a:prstGeom prst="roundRect">
            <a:avLst/>
          </a:prstGeom>
          <a:ln>
            <a:noFill/>
          </a:ln>
        </p:spPr>
        <p:style>
          <a:lnRef idx="2">
            <a:schemeClr val="accent1"/>
          </a:lnRef>
          <a:fillRef idx="1">
            <a:schemeClr val="lt1"/>
          </a:fillRef>
          <a:effectRef idx="0">
            <a:schemeClr val="accent1"/>
          </a:effectRef>
          <a:fontRef idx="minor">
            <a:schemeClr val="dk1"/>
          </a:fontRef>
        </p:style>
        <p:txBody>
          <a:bodyPr lIns="91430" tIns="45715" rIns="91430" bIns="45715" anchor="ctr"/>
          <a:lstStyle/>
          <a:p>
            <a:pPr>
              <a:defRPr/>
            </a:pPr>
            <a:r>
              <a:rPr lang="es-MX" sz="1400" b="1" dirty="0">
                <a:latin typeface="Candara" pitchFamily="34" charset="0"/>
              </a:rPr>
              <a:t>Respetar las agendas, reuniones y compromisos establecidos</a:t>
            </a:r>
            <a:endParaRPr lang="es-ES" sz="1400" b="1" dirty="0">
              <a:latin typeface="Candara" pitchFamily="34" charset="0"/>
            </a:endParaRPr>
          </a:p>
        </p:txBody>
      </p:sp>
    </p:spTree>
    <p:extLst>
      <p:ext uri="{BB962C8B-B14F-4D97-AF65-F5344CB8AC3E}">
        <p14:creationId xmlns:p14="http://schemas.microsoft.com/office/powerpoint/2010/main" val="176117498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17839&quot;&gt;&lt;version val=&quot;21183&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mruColor&gt;&lt;m_vecMRU length=&quot;7&quot;&gt;&lt;elem m_fUsage=&quot;2.69891059609000020000E+000&quot;&gt;&lt;m_ppcolschidx val=&quot;0&quot;/&gt;&lt;m_rgb r=&quot;95&quot; g=&quot;b3&quot; b=&quot;d7&quot;/&gt;&lt;/elem&gt;&lt;elem m_fUsage=&quot;2.27611758283289990000E+000&quot;&gt;&lt;m_ppcolschidx val=&quot;0&quot;/&gt;&lt;m_rgb r=&quot;7f&quot; g=&quot;7f&quot; b=&quot;7f&quot;/&gt;&lt;/elem&gt;&lt;elem m_fUsage=&quot;1.94753203454961050000E+000&quot;&gt;&lt;m_ppcolschidx val=&quot;0&quot;/&gt;&lt;m_rgb r=&quot;bf&quot; g=&quot;bf&quot; b=&quot;bf&quot;/&gt;&lt;/elem&gt;&lt;elem m_fUsage=&quot;1.21361826373501590000E+000&quot;&gt;&lt;m_ppcolschidx val=&quot;0&quot;/&gt;&lt;m_rgb r=&quot;36&quot; g=&quot;60&quot; b=&quot;92&quot;/&gt;&lt;/elem&gt;&lt;elem m_fUsage=&quot;1.02635124360039480000E+000&quot;&gt;&lt;m_ppcolschidx val=&quot;0&quot;/&gt;&lt;m_rgb r=&quot;d9&quot; g=&quot;d9&quot; b=&quot;d9&quot;/&gt;&lt;/elem&gt;&lt;elem m_fUsage=&quot;2.88210765068180720000E-001&quot;&gt;&lt;m_ppcolschidx val=&quot;0&quot;/&gt;&lt;m_rgb r=&quot;24&quot; g=&quot;40&quot; b=&quot;61&quot;/&gt;&lt;/elem&gt;&lt;elem m_fUsage=&quot;2.05891132094649100000E-001&quot;&gt;&lt;m_ppcolschidx val=&quot;0&quot;/&gt;&lt;m_rgb r=&quot;a6&quot; g=&quot;a6&quot; b=&quot;a6&quot;/&gt;&lt;/elem&gt;&lt;/m_vecMRU&gt;&lt;/m_mruColor&gt;&lt;m_mapectfillschemeMRU/&gt;&lt;m_eweekdayFirstOfWeek val=&quot;1&quot;/&gt;&lt;m_eweekdayFirstOfWorkweek val=&quot;2&quot;/&gt;&lt;m_eweekdayFirstOfWeekend val=&quot;7&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CDefaultPrec&gt;&lt;/root&gt;"/>
  <p:tag name="THINKCELLUNDODONOTDELETE" val="13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fof1lz785029W5QenBo_G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DIUfAvxx5U6KroDGBWqzm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NOB37tIvZEGT8CuoODbv2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6w1R.JuqvUKq1ooSY0XBD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90IG4Op1KUyZVFRdStyc2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iauloeukbkC27FQiS1qUE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cNN5AWZ92ky9MEV0q8zww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FYbwo9AthUuE.91gUlFBk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SJSnmfNNVEqJPNl7AW2hV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VYwZ1M7eG0.jNdzCVSD8O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QWYaRyqNEkGOukg5uv1cO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d_P9fboXu0.IO8lChEu5o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ZLo1VcRmXEKFaIQRadjjk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QBgdyCmJ5EGj5KRqCCnA3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2.8X9YeG6k.xnXVSAiJHV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RLR6CLhMO0SjKRPu_O0hu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x2jScBLiuk6KLo0sLxdCt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SRVFNPLT8Ua98uLBCIL4c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zktlhI8h2Ei_kK1d0trQK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6HqzUZ2V4kSkUAGQ0Il2u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RAAAsFFX1kuGGmmOOH7Og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J9O9Fm9zFUmjHR0rPyEQo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04EyAmG.vU.tyllajF_Oe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vJNeayY3Gk.49_resxvDA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cNN5AWZ92ky9MEV0q8zww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F9BheZNjg022f.xW_Zqxv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sxtJt2Wj10eKpMgU4_al4w"/>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aFfuEWCH0E29iZh5ToItr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hQxFVzBCeky9IUK7A2vvj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W7e6TteMBEKF3tXkGjWvw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FvHQrVme_EeqJHHqOdgxD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fkRbDQmWr02pGTxAMGr5y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Sa9EjtYRLEq.Sa1_uMAwu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qIG8OQMxAU2fzgqyNFJw2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2.8X9YeG6k.xnXVSAiJHV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F9BheZNjg022f.xW_Zqxv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SJSnmfNNVEqJPNl7AW2hV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VYwZ1M7eG0.jNdzCVSD8O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dFCPDM1Nm0.ULHT78o0iA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MQ5l6lrWhUSfZ7CJUHmAr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5llhCPHSx0unBsk906R7b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HaQl5OiYLE29QVV.CfTU9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f84OrOpCUU6qxIVX3yhLE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aFfuEWCH0E29iZh5ToItr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knjxhAqMzkC79VmyB5OJP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zdaBqouLVE.2phnNOznu8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hQxFVzBCeky9IUK7A2vvjg"/>
</p:tagLst>
</file>

<file path=ppt/theme/theme1.xml><?xml version="1.0" encoding="utf-8"?>
<a:theme xmlns:a="http://schemas.openxmlformats.org/drawingml/2006/main" name="plantilla ANI">
  <a:themeElements>
    <a:clrScheme name="ANI2">
      <a:dk1>
        <a:srgbClr val="386295"/>
      </a:dk1>
      <a:lt1>
        <a:sysClr val="window" lastClr="FFFFFF"/>
      </a:lt1>
      <a:dk2>
        <a:srgbClr val="244061"/>
      </a:dk2>
      <a:lt2>
        <a:srgbClr val="B8CCE4"/>
      </a:lt2>
      <a:accent1>
        <a:srgbClr val="D9D9D9"/>
      </a:accent1>
      <a:accent2>
        <a:srgbClr val="A6A6A6"/>
      </a:accent2>
      <a:accent3>
        <a:srgbClr val="7F7F7F"/>
      </a:accent3>
      <a:accent4>
        <a:srgbClr val="424242"/>
      </a:accent4>
      <a:accent5>
        <a:srgbClr val="E36C09"/>
      </a:accent5>
      <a:accent6>
        <a:srgbClr val="366092"/>
      </a:accent6>
      <a:hlink>
        <a:srgbClr val="244061"/>
      </a:hlink>
      <a:folHlink>
        <a:srgbClr val="1C314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259</TotalTime>
  <Words>3372</Words>
  <Application>Microsoft Office PowerPoint</Application>
  <PresentationFormat>Presentación en pantalla (4:3)</PresentationFormat>
  <Paragraphs>231</Paragraphs>
  <Slides>24</Slides>
  <Notes>1</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1</vt:i4>
      </vt:variant>
      <vt:variant>
        <vt:lpstr>Títulos de diapositiva</vt:lpstr>
      </vt:variant>
      <vt:variant>
        <vt:i4>24</vt:i4>
      </vt:variant>
    </vt:vector>
  </HeadingPairs>
  <TitlesOfParts>
    <vt:vector size="31" baseType="lpstr">
      <vt:lpstr>Arial</vt:lpstr>
      <vt:lpstr>Calibri</vt:lpstr>
      <vt:lpstr>Candara</vt:lpstr>
      <vt:lpstr>Helvetica Neue Bold Condensed</vt:lpstr>
      <vt:lpstr>Impact</vt:lpstr>
      <vt:lpstr>plantilla ANI</vt:lpstr>
      <vt:lpstr>think-cell Slide</vt:lpstr>
      <vt:lpstr>Manual de Convivencia</vt:lpstr>
      <vt:lpstr>MANUAL DE CONVIVENCIA  </vt:lpstr>
      <vt:lpstr>MANUAL DE CONVIVENCIA LABORAL </vt:lpstr>
      <vt:lpstr>Unas sencillas reglas básicas podrían hacernos la vida mucho más fácil…</vt:lpstr>
      <vt:lpstr>A quiénes va dirigido</vt:lpstr>
      <vt:lpstr>PRINCIPIOS Y VALORES INSTITUCIONALES</vt:lpstr>
      <vt:lpstr>PRINCIPIOS Y VALORES INSTITUCIONALES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Reflexión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 del documento</dc:title>
  <dc:creator>Leonardo Garcia Duarte</dc:creator>
  <cp:lastModifiedBy>Ivonne de la Caridad Prada Medina</cp:lastModifiedBy>
  <cp:revision>32</cp:revision>
  <dcterms:created xsi:type="dcterms:W3CDTF">2015-06-23T21:46:26Z</dcterms:created>
  <dcterms:modified xsi:type="dcterms:W3CDTF">2017-03-27T17:15:24Z</dcterms:modified>
</cp:coreProperties>
</file>