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12"/>
  </p:handoutMasterIdLst>
  <p:sldIdLst>
    <p:sldId id="256" r:id="rId2"/>
    <p:sldId id="257" r:id="rId3"/>
    <p:sldId id="262" r:id="rId4"/>
    <p:sldId id="266" r:id="rId5"/>
    <p:sldId id="259" r:id="rId6"/>
    <p:sldId id="267" r:id="rId7"/>
    <p:sldId id="264" r:id="rId8"/>
    <p:sldId id="270" r:id="rId9"/>
    <p:sldId id="268" r:id="rId10"/>
    <p:sldId id="261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7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15F12-3125-4AE6-9C46-BDFC4AE9C6F8}" v="2" dt="2023-05-24T17:49:49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honatan Alan Hernandez Sanchez" userId="2e8a899d-cb3e-483f-b499-2215b84956a6" providerId="ADAL" clId="{31515F12-3125-4AE6-9C46-BDFC4AE9C6F8}"/>
    <pc:docChg chg="addSld modSld">
      <pc:chgData name="Jhonatan Alan Hernandez Sanchez" userId="2e8a899d-cb3e-483f-b499-2215b84956a6" providerId="ADAL" clId="{31515F12-3125-4AE6-9C46-BDFC4AE9C6F8}" dt="2023-05-24T17:50:29.564" v="21" actId="1076"/>
      <pc:docMkLst>
        <pc:docMk/>
      </pc:docMkLst>
      <pc:sldChg chg="addSp modSp add mod">
        <pc:chgData name="Jhonatan Alan Hernandez Sanchez" userId="2e8a899d-cb3e-483f-b499-2215b84956a6" providerId="ADAL" clId="{31515F12-3125-4AE6-9C46-BDFC4AE9C6F8}" dt="2023-05-24T17:50:29.564" v="21" actId="1076"/>
        <pc:sldMkLst>
          <pc:docMk/>
          <pc:sldMk cId="2894995389" sldId="271"/>
        </pc:sldMkLst>
        <pc:spChg chg="add mod">
          <ac:chgData name="Jhonatan Alan Hernandez Sanchez" userId="2e8a899d-cb3e-483f-b499-2215b84956a6" providerId="ADAL" clId="{31515F12-3125-4AE6-9C46-BDFC4AE9C6F8}" dt="2023-05-24T17:50:29.564" v="21" actId="1076"/>
          <ac:spMkLst>
            <pc:docMk/>
            <pc:sldMk cId="2894995389" sldId="271"/>
            <ac:spMk id="2" creationId="{E7760C37-D593-A9F7-3CC9-E1009EAF496C}"/>
          </ac:spMkLst>
        </pc:spChg>
        <pc:spChg chg="add mod">
          <ac:chgData name="Jhonatan Alan Hernandez Sanchez" userId="2e8a899d-cb3e-483f-b499-2215b84956a6" providerId="ADAL" clId="{31515F12-3125-4AE6-9C46-BDFC4AE9C6F8}" dt="2023-05-24T17:50:29.564" v="21" actId="1076"/>
          <ac:spMkLst>
            <pc:docMk/>
            <pc:sldMk cId="2894995389" sldId="271"/>
            <ac:spMk id="3" creationId="{1E896464-2B62-9326-E102-3502D3493E64}"/>
          </ac:spMkLst>
        </pc:spChg>
        <pc:spChg chg="add mod">
          <ac:chgData name="Jhonatan Alan Hernandez Sanchez" userId="2e8a899d-cb3e-483f-b499-2215b84956a6" providerId="ADAL" clId="{31515F12-3125-4AE6-9C46-BDFC4AE9C6F8}" dt="2023-05-24T17:50:29.564" v="21" actId="1076"/>
          <ac:spMkLst>
            <pc:docMk/>
            <pc:sldMk cId="2894995389" sldId="271"/>
            <ac:spMk id="4" creationId="{4CEAFE4B-E856-CEFA-B268-E45BA49897F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30/05/2023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340AE20-2AA5-B9DE-5713-5CA18A861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7" name="Título 3">
            <a:extLst>
              <a:ext uri="{FF2B5EF4-FFF2-40B4-BE49-F238E27FC236}">
                <a16:creationId xmlns:a16="http://schemas.microsoft.com/office/drawing/2014/main" id="{3F1BF8D3-BB40-7DD9-6710-A634566F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165085"/>
            <a:ext cx="8560904" cy="746194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765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7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5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8FD7526-619F-BD7B-CB5E-0F5C9F4B9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5FED058-CA87-51C3-563D-4C1C89BB9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CF64806-D53C-CEC7-CF8B-FFC7DE2C62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AB8FCF-1C09-6933-11DC-26062FFDF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0391"/>
            <a:ext cx="9144000" cy="1289571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34188-DC66-8F13-F86F-08A4D5255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2E6A4B-1AA0-EBE8-E112-EB35322DB5D6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06926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93DC9D-CEC7-9517-514E-9AC235093C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CFAB73F-D75A-E436-17B0-9158B318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2072"/>
            <a:ext cx="10515600" cy="653458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F39E0-6D88-76FC-3F49-A73FB1C1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096"/>
            <a:ext cx="10515600" cy="398822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785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AC8D6192-4895-02D3-D482-F307A44DC3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91F64C-8614-9C03-7960-49828243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546100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6FC37B-EA03-965C-1DDF-87067B296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FC4B25-C627-9154-6363-AB30DDF75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13B649-DF9B-1A4B-B07E-E92176C127FA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24354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EDB86567-0CD8-AD4B-62B3-8B506A37E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E755E02-6F4C-87FC-FD04-D32F5A605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58AEE1-0085-3FB9-CDF0-7A8E77B5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2384"/>
            <a:ext cx="10515600" cy="67786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81FCB2-E48D-F859-CE8A-67AC3E5D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72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D574F-AAAA-8D55-0D9E-6D557D4B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64633"/>
            <a:ext cx="5157787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31134A-40ED-2B2D-FEB2-178BF6737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72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939D2A-3AA7-87FC-12FF-6160141F5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64633"/>
            <a:ext cx="5183188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67BC87C-0162-75D2-235D-CF2366098D12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62018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2DD0389-8101-6A18-C21E-ADADB21E2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8C8C2B-17C7-D859-13BA-2CDACF8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8800"/>
            <a:ext cx="3932237" cy="1600200"/>
          </a:xfrm>
        </p:spPr>
        <p:txBody>
          <a:bodyPr anchor="b">
            <a:noAutofit/>
          </a:bodyPr>
          <a:lstStyle>
            <a:lvl1pPr>
              <a:defRPr sz="36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8ED47-721D-114A-F18A-F7600B0D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4150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EA3E78-8405-5BC6-1CCC-C7BE144B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2362"/>
            <a:ext cx="3932237" cy="26654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2284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AAFCFFE-DEE1-9494-25D5-31E05F4FA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7F27ED-28FF-B290-30E9-9501BFAE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2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529914-98EF-CD25-40E1-62899C3FD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E32A7-2E1E-8214-BEF8-64B4E427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89D87B-0AB1-239D-6D22-4E8C3BB49173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4882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3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6DE0BE-EE34-1D4B-7550-EE84ACE0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DD366-5420-01B7-0E18-E33FC997D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2E37F-63AF-AD3A-F1E0-71360FCB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43AF-D4A1-47A3-968D-B368D2E8E17A}" type="datetimeFigureOut">
              <a:rPr lang="es-CO" smtClean="0"/>
              <a:t>30/05/2023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F700EF-CA71-CCEB-0742-1C9457DA6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C2C75-AEA8-A10E-8B68-484B7824D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DB462-1DD8-499B-8F9E-4410C074ED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4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666" r:id="rId4"/>
    <p:sldLayoutId id="2147483668" r:id="rId5"/>
    <p:sldLayoutId id="2147483669" r:id="rId6"/>
    <p:sldLayoutId id="2147483672" r:id="rId7"/>
    <p:sldLayoutId id="2147483673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7A7C6B-5634-7BC4-BA99-D09340923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5EC9C8-62DE-386E-F6AA-BF0B9E1138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26404-FA02-0FAC-6D6C-69A8A958F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9A035F-A24F-9A9F-E360-C438F7078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066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483C3-A160-AFF3-BDF7-2F83F880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64398F-2923-1626-6D36-57DD461492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B699DD-F681-86D7-9075-1A63ACAF37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76B11-ED60-34F4-5310-DB82EDAD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DDC813-D5A2-A24E-7EA6-11328E17B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03A8A7-7B10-3E66-92EC-B721000925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EA23A2-EA6E-C53D-2752-2DBE57FDD2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22A772-3280-C75A-60B4-703138F05BE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581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6">
            <a:extLst>
              <a:ext uri="{FF2B5EF4-FFF2-40B4-BE49-F238E27FC236}">
                <a16:creationId xmlns:a16="http://schemas.microsoft.com/office/drawing/2014/main" id="{F07B92E6-4E11-F793-167F-6A35574962E9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BF55593-9D8C-B566-676E-AC78C4799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67D8BD-1E68-7AF8-40E2-3BA85A2A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17FF394-3651-F5BE-D3C6-AA13A7E96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061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6">
            <a:extLst>
              <a:ext uri="{FF2B5EF4-FFF2-40B4-BE49-F238E27FC236}">
                <a16:creationId xmlns:a16="http://schemas.microsoft.com/office/drawing/2014/main" id="{F07B92E6-4E11-F793-167F-6A35574962E9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BF55593-9D8C-B566-676E-AC78C4799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67D8BD-1E68-7AF8-40E2-3BA85A2A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17FF394-3651-F5BE-D3C6-AA13A7E96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0495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6">
            <a:extLst>
              <a:ext uri="{FF2B5EF4-FFF2-40B4-BE49-F238E27FC236}">
                <a16:creationId xmlns:a16="http://schemas.microsoft.com/office/drawing/2014/main" id="{F07B92E6-4E11-F793-167F-6A35574962E9}"/>
              </a:ext>
            </a:extLst>
          </p:cNvPr>
          <p:cNvSpPr txBox="1">
            <a:spLocks/>
          </p:cNvSpPr>
          <p:nvPr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38231D3-0C57-00F7-227D-9640986A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91DBAFB-04F9-A173-CA76-8E3D3BCC215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87ED51E-C491-91AB-6C75-EF7CE0BC0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304095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4</Words>
  <Application>Microsoft Office PowerPoint</Application>
  <PresentationFormat>Panorámica</PresentationFormat>
  <Paragraphs>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Diseño personalizado</vt:lpstr>
      <vt:lpstr>Presentación de PowerPoint</vt:lpstr>
      <vt:lpstr>Título de la 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Jhonatan Alan Hernandez Sanchez</cp:lastModifiedBy>
  <cp:revision>33</cp:revision>
  <dcterms:created xsi:type="dcterms:W3CDTF">2023-05-08T00:34:42Z</dcterms:created>
  <dcterms:modified xsi:type="dcterms:W3CDTF">2023-05-30T14:58:07Z</dcterms:modified>
</cp:coreProperties>
</file>