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handoutMasterIdLst>
    <p:handoutMasterId r:id="rId12"/>
  </p:handoutMasterIdLst>
  <p:sldIdLst>
    <p:sldId id="256" r:id="rId2"/>
    <p:sldId id="257" r:id="rId3"/>
    <p:sldId id="262" r:id="rId4"/>
    <p:sldId id="266" r:id="rId5"/>
    <p:sldId id="259" r:id="rId6"/>
    <p:sldId id="267" r:id="rId7"/>
    <p:sldId id="264" r:id="rId8"/>
    <p:sldId id="270" r:id="rId9"/>
    <p:sldId id="268" r:id="rId10"/>
    <p:sldId id="261" r:id="rId1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72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515F12-3125-4AE6-9C46-BDFC4AE9C6F8}" v="2" dt="2023-05-24T17:49:49.4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honatan Alan Hernandez Sanchez" userId="2e8a899d-cb3e-483f-b499-2215b84956a6" providerId="ADAL" clId="{31515F12-3125-4AE6-9C46-BDFC4AE9C6F8}"/>
    <pc:docChg chg="addSld modSld">
      <pc:chgData name="Jhonatan Alan Hernandez Sanchez" userId="2e8a899d-cb3e-483f-b499-2215b84956a6" providerId="ADAL" clId="{31515F12-3125-4AE6-9C46-BDFC4AE9C6F8}" dt="2023-05-24T17:50:29.564" v="21" actId="1076"/>
      <pc:docMkLst>
        <pc:docMk/>
      </pc:docMkLst>
      <pc:sldChg chg="addSp modSp add mod">
        <pc:chgData name="Jhonatan Alan Hernandez Sanchez" userId="2e8a899d-cb3e-483f-b499-2215b84956a6" providerId="ADAL" clId="{31515F12-3125-4AE6-9C46-BDFC4AE9C6F8}" dt="2023-05-24T17:50:29.564" v="21" actId="1076"/>
        <pc:sldMkLst>
          <pc:docMk/>
          <pc:sldMk cId="2894995389" sldId="271"/>
        </pc:sldMkLst>
        <pc:spChg chg="add mod">
          <ac:chgData name="Jhonatan Alan Hernandez Sanchez" userId="2e8a899d-cb3e-483f-b499-2215b84956a6" providerId="ADAL" clId="{31515F12-3125-4AE6-9C46-BDFC4AE9C6F8}" dt="2023-05-24T17:50:29.564" v="21" actId="1076"/>
          <ac:spMkLst>
            <pc:docMk/>
            <pc:sldMk cId="2894995389" sldId="271"/>
            <ac:spMk id="2" creationId="{E7760C37-D593-A9F7-3CC9-E1009EAF496C}"/>
          </ac:spMkLst>
        </pc:spChg>
        <pc:spChg chg="add mod">
          <ac:chgData name="Jhonatan Alan Hernandez Sanchez" userId="2e8a899d-cb3e-483f-b499-2215b84956a6" providerId="ADAL" clId="{31515F12-3125-4AE6-9C46-BDFC4AE9C6F8}" dt="2023-05-24T17:50:29.564" v="21" actId="1076"/>
          <ac:spMkLst>
            <pc:docMk/>
            <pc:sldMk cId="2894995389" sldId="271"/>
            <ac:spMk id="3" creationId="{1E896464-2B62-9326-E102-3502D3493E64}"/>
          </ac:spMkLst>
        </pc:spChg>
        <pc:spChg chg="add mod">
          <ac:chgData name="Jhonatan Alan Hernandez Sanchez" userId="2e8a899d-cb3e-483f-b499-2215b84956a6" providerId="ADAL" clId="{31515F12-3125-4AE6-9C46-BDFC4AE9C6F8}" dt="2023-05-24T17:50:29.564" v="21" actId="1076"/>
          <ac:spMkLst>
            <pc:docMk/>
            <pc:sldMk cId="2894995389" sldId="271"/>
            <ac:spMk id="4" creationId="{4CEAFE4B-E856-CEFA-B268-E45BA49897F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DE8F55E-3564-59E0-6AB4-0A68F59932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C491CA-AD82-21DA-B6AF-104C3C6492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5CE21-4FFD-43E4-9BE1-44B69E389DE4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018EA8-D50D-6048-06A1-98CC923A5F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F885154-3EB1-CC47-4591-C970E8A909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897CF-0428-44F3-9C91-0685A4FB6E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0061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340AE20-2AA5-B9DE-5713-5CA18A8611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100"/>
            <a:ext cx="12191733" cy="6858149"/>
          </a:xfrm>
          <a:prstGeom prst="rect">
            <a:avLst/>
          </a:prstGeom>
        </p:spPr>
      </p:pic>
      <p:sp>
        <p:nvSpPr>
          <p:cNvPr id="7" name="Título 3">
            <a:extLst>
              <a:ext uri="{FF2B5EF4-FFF2-40B4-BE49-F238E27FC236}">
                <a16:creationId xmlns:a16="http://schemas.microsoft.com/office/drawing/2014/main" id="{3F1BF8D3-BB40-7DD9-6710-A634566F3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72" y="3165085"/>
            <a:ext cx="8560904" cy="746194"/>
          </a:xfrm>
        </p:spPr>
        <p:txBody>
          <a:bodyPr>
            <a:normAutofit fontScale="90000"/>
          </a:bodyPr>
          <a:lstStyle/>
          <a:p>
            <a:r>
              <a:rPr lang="es-CO" sz="4800" b="1" dirty="0">
                <a:solidFill>
                  <a:schemeClr val="bg1"/>
                </a:solidFill>
              </a:rPr>
              <a:t>Título de la presentación</a:t>
            </a:r>
          </a:p>
        </p:txBody>
      </p:sp>
    </p:spTree>
    <p:extLst>
      <p:ext uri="{BB962C8B-B14F-4D97-AF65-F5344CB8AC3E}">
        <p14:creationId xmlns:p14="http://schemas.microsoft.com/office/powerpoint/2010/main" val="7765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78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050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8FD7526-619F-BD7B-CB5E-0F5C9F4B94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08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78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65FED058-CA87-51C3-563D-4C1C89BB96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CF64806-D53C-CEC7-CF8B-FFC7DE2C62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086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2AB8FCF-1C09-6933-11DC-26062FFDF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0391"/>
            <a:ext cx="9144000" cy="1289571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D34188-DC66-8F13-F86F-08A4D5255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12E6A4B-1AA0-EBE8-E112-EB35322DB5D6}"/>
              </a:ext>
            </a:extLst>
          </p:cNvPr>
          <p:cNvSpPr txBox="1"/>
          <p:nvPr userDrawn="1"/>
        </p:nvSpPr>
        <p:spPr>
          <a:xfrm>
            <a:off x="5364870" y="6639446"/>
            <a:ext cx="1462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Verdana" panose="020B0604030504040204" pitchFamily="34" charset="0"/>
              </a:rPr>
              <a:t>www.ani.gov.co</a:t>
            </a:r>
          </a:p>
        </p:txBody>
      </p:sp>
    </p:spTree>
    <p:extLst>
      <p:ext uri="{BB962C8B-B14F-4D97-AF65-F5344CB8AC3E}">
        <p14:creationId xmlns:p14="http://schemas.microsoft.com/office/powerpoint/2010/main" val="206926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CD93DC9D-CEC7-9517-514E-9AC235093C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086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CFAB73F-D75A-E436-17B0-9158B3188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2072"/>
            <a:ext cx="10515600" cy="653458"/>
          </a:xfrm>
        </p:spPr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6F39E0-6D88-76FC-3F49-A73FB1C1E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6096"/>
            <a:ext cx="10515600" cy="398822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</p:spTree>
    <p:extLst>
      <p:ext uri="{BB962C8B-B14F-4D97-AF65-F5344CB8AC3E}">
        <p14:creationId xmlns:p14="http://schemas.microsoft.com/office/powerpoint/2010/main" val="37853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AC8D6192-4895-02D3-D482-F307A44DC3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091F64C-8614-9C03-7960-498282439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4588"/>
            <a:ext cx="10515600" cy="546100"/>
          </a:xfrm>
        </p:spPr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6FC37B-EA03-965C-1DDF-87067B296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FC4B25-C627-9154-6363-AB30DDF75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D13B649-DF9B-1A4B-B07E-E92176C127FA}"/>
              </a:ext>
            </a:extLst>
          </p:cNvPr>
          <p:cNvSpPr txBox="1"/>
          <p:nvPr userDrawn="1"/>
        </p:nvSpPr>
        <p:spPr>
          <a:xfrm>
            <a:off x="5364870" y="6639446"/>
            <a:ext cx="1462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Verdana" panose="020B0604030504040204" pitchFamily="34" charset="0"/>
              </a:rPr>
              <a:t>www.ani.gov.co</a:t>
            </a:r>
          </a:p>
        </p:txBody>
      </p:sp>
    </p:spTree>
    <p:extLst>
      <p:ext uri="{BB962C8B-B14F-4D97-AF65-F5344CB8AC3E}">
        <p14:creationId xmlns:p14="http://schemas.microsoft.com/office/powerpoint/2010/main" val="224354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EDB86567-0CD8-AD4B-62B3-8B506A37E6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0860" cy="6858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E755E02-6F4C-87FC-FD04-D32F5A60593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E58AEE1-0085-3FB9-CDF0-7A8E77B57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72384"/>
            <a:ext cx="10515600" cy="677862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D9723E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81FCB2-E48D-F859-CE8A-67AC3E5DA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240721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0D574F-AAAA-8D55-0D9E-6D557D4BE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64633"/>
            <a:ext cx="5157787" cy="309050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E31134A-40ED-2B2D-FEB2-178BF6737E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240721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3939D2A-3AA7-87FC-12FF-6160141F5F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64633"/>
            <a:ext cx="5183188" cy="309050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67BC87C-0162-75D2-235D-CF2366098D12}"/>
              </a:ext>
            </a:extLst>
          </p:cNvPr>
          <p:cNvSpPr txBox="1"/>
          <p:nvPr userDrawn="1"/>
        </p:nvSpPr>
        <p:spPr>
          <a:xfrm>
            <a:off x="5364870" y="6639446"/>
            <a:ext cx="1462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Verdana" panose="020B0604030504040204" pitchFamily="34" charset="0"/>
              </a:rPr>
              <a:t>www.ani.gov.co</a:t>
            </a:r>
          </a:p>
        </p:txBody>
      </p:sp>
    </p:spTree>
    <p:extLst>
      <p:ext uri="{BB962C8B-B14F-4D97-AF65-F5344CB8AC3E}">
        <p14:creationId xmlns:p14="http://schemas.microsoft.com/office/powerpoint/2010/main" val="162018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2DD0389-8101-6A18-C21E-ADADB21E2D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086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58C8C2B-17C7-D859-13BA-2CDACF8E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828800"/>
            <a:ext cx="3932237" cy="1600200"/>
          </a:xfrm>
        </p:spPr>
        <p:txBody>
          <a:bodyPr anchor="b">
            <a:noAutofit/>
          </a:bodyPr>
          <a:lstStyle>
            <a:lvl1pPr>
              <a:defRPr sz="3600" b="1">
                <a:solidFill>
                  <a:srgbClr val="D9723E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78ED47-721D-114A-F18A-F7600B0DD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4150"/>
            <a:ext cx="6172200" cy="4873625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EA3E78-8405-5BC6-1CCC-C7BE144BF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62362"/>
            <a:ext cx="3932237" cy="26654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2284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AAFCFFE-DEE1-9494-25D5-31E05F4FA5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57F27ED-28FF-B290-30E9-9501BFAE2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200" b="1">
                <a:solidFill>
                  <a:srgbClr val="D9723E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0529914-98EF-CD25-40E1-62899C3FDE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4E32A7-2E1E-8214-BEF8-64B4E427E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189D87B-0AB1-239D-6D22-4E8C3BB49173}"/>
              </a:ext>
            </a:extLst>
          </p:cNvPr>
          <p:cNvSpPr txBox="1"/>
          <p:nvPr userDrawn="1"/>
        </p:nvSpPr>
        <p:spPr>
          <a:xfrm>
            <a:off x="5364870" y="6639446"/>
            <a:ext cx="1462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Verdana" panose="020B0604030504040204" pitchFamily="34" charset="0"/>
              </a:rPr>
              <a:t>www.ani.gov.co</a:t>
            </a:r>
          </a:p>
        </p:txBody>
      </p:sp>
    </p:spTree>
    <p:extLst>
      <p:ext uri="{BB962C8B-B14F-4D97-AF65-F5344CB8AC3E}">
        <p14:creationId xmlns:p14="http://schemas.microsoft.com/office/powerpoint/2010/main" val="148828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73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6DE0BE-EE34-1D4B-7550-EE84ACE0A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4DD366-5420-01B7-0E18-E33FC997D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C2E37F-63AF-AD3A-F1E0-71360FCB75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A43AF-D4A1-47A3-968D-B368D2E8E17A}" type="datetimeFigureOut">
              <a:rPr lang="es-CO" smtClean="0"/>
              <a:t>30/05/2023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F700EF-CA71-CCEB-0742-1C9457DA6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0C2C75-AEA8-A10E-8B68-484B7824D1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DB462-1DD8-499B-8F9E-4410C074ED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443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65" r:id="rId3"/>
    <p:sldLayoutId id="2147483666" r:id="rId4"/>
    <p:sldLayoutId id="2147483668" r:id="rId5"/>
    <p:sldLayoutId id="2147483669" r:id="rId6"/>
    <p:sldLayoutId id="2147483672" r:id="rId7"/>
    <p:sldLayoutId id="2147483673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8096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4021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ED4369D-6414-318E-76F7-57BE0461DE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sz="4800" b="1" dirty="0">
                <a:solidFill>
                  <a:schemeClr val="bg1"/>
                </a:solidFill>
              </a:rPr>
              <a:t>Título de la presentación</a:t>
            </a:r>
          </a:p>
        </p:txBody>
      </p:sp>
    </p:spTree>
    <p:extLst>
      <p:ext uri="{BB962C8B-B14F-4D97-AF65-F5344CB8AC3E}">
        <p14:creationId xmlns:p14="http://schemas.microsoft.com/office/powerpoint/2010/main" val="148297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7A7C6B-5634-7BC4-BA99-D093409234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25EC9C8-62DE-386E-F6AA-BF0B9E1138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3279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E26404-FA02-0FAC-6D6C-69A8A958F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9A035F-A24F-9A9F-E360-C438F7078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0661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7483C3-A160-AFF3-BDF7-2F83F8801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64398F-2923-1626-6D36-57DD461492F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B699DD-F681-86D7-9075-1A63ACAF37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7694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E76B11-ED60-34F4-5310-DB82EDAD7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DDC813-D5A2-A24E-7EA6-11328E17BE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B03A8A7-7B10-3E66-92EC-B7210009255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3EA23A2-EA6E-C53D-2752-2DBE57FDD2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922A772-3280-C75A-60B4-703138F05BE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5819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6">
            <a:extLst>
              <a:ext uri="{FF2B5EF4-FFF2-40B4-BE49-F238E27FC236}">
                <a16:creationId xmlns:a16="http://schemas.microsoft.com/office/drawing/2014/main" id="{F07B92E6-4E11-F793-167F-6A35574962E9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CO" dirty="0">
              <a:latin typeface="Verdana" panose="020B060403050404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BF55593-9D8C-B566-676E-AC78C4799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67D8BD-1E68-7AF8-40E2-3BA85A2AA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417FF394-3651-F5BE-D3C6-AA13A7E96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0610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6">
            <a:extLst>
              <a:ext uri="{FF2B5EF4-FFF2-40B4-BE49-F238E27FC236}">
                <a16:creationId xmlns:a16="http://schemas.microsoft.com/office/drawing/2014/main" id="{F07B92E6-4E11-F793-167F-6A35574962E9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CO" dirty="0">
              <a:latin typeface="Verdana" panose="020B060403050404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BF55593-9D8C-B566-676E-AC78C4799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67D8BD-1E68-7AF8-40E2-3BA85A2AA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417FF394-3651-F5BE-D3C6-AA13A7E96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0495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6">
            <a:extLst>
              <a:ext uri="{FF2B5EF4-FFF2-40B4-BE49-F238E27FC236}">
                <a16:creationId xmlns:a16="http://schemas.microsoft.com/office/drawing/2014/main" id="{F07B92E6-4E11-F793-167F-6A35574962E9}"/>
              </a:ext>
            </a:extLst>
          </p:cNvPr>
          <p:cNvSpPr txBox="1">
            <a:spLocks/>
          </p:cNvSpPr>
          <p:nvPr/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s-CO" dirty="0">
              <a:latin typeface="Verdana" panose="020B060403050404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38231D3-0C57-00F7-227D-9640986A3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91DBAFB-04F9-A173-CA76-8E3D3BCC2159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287ED51E-C491-91AB-6C75-EF7CE0BC0B8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3040951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mt">
      <a:dk1>
        <a:srgbClr val="262626"/>
      </a:dk1>
      <a:lt1>
        <a:sysClr val="window" lastClr="FFFFFF"/>
      </a:lt1>
      <a:dk2>
        <a:srgbClr val="DC7240"/>
      </a:dk2>
      <a:lt2>
        <a:srgbClr val="E7E6E6"/>
      </a:lt2>
      <a:accent1>
        <a:srgbClr val="DC7240"/>
      </a:accent1>
      <a:accent2>
        <a:srgbClr val="262626"/>
      </a:accent2>
      <a:accent3>
        <a:srgbClr val="E38D67"/>
      </a:accent3>
      <a:accent4>
        <a:srgbClr val="595959"/>
      </a:accent4>
      <a:accent5>
        <a:srgbClr val="EFA725"/>
      </a:accent5>
      <a:accent6>
        <a:srgbClr val="0C0C0C"/>
      </a:accent6>
      <a:hlink>
        <a:srgbClr val="43B1A4"/>
      </a:hlink>
      <a:folHlink>
        <a:srgbClr val="DC724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4</Words>
  <Application>Microsoft Office PowerPoint</Application>
  <PresentationFormat>Panorámica</PresentationFormat>
  <Paragraphs>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Verdana</vt:lpstr>
      <vt:lpstr>Diseño personalizado</vt:lpstr>
      <vt:lpstr>Presentación de PowerPoint</vt:lpstr>
      <vt:lpstr>Título de la presentación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William Camilo  Baracaldo Godoy</dc:creator>
  <cp:lastModifiedBy>Jhonatan Alan Hernandez Sanchez</cp:lastModifiedBy>
  <cp:revision>33</cp:revision>
  <dcterms:created xsi:type="dcterms:W3CDTF">2023-05-08T00:34:42Z</dcterms:created>
  <dcterms:modified xsi:type="dcterms:W3CDTF">2023-05-30T14:58:07Z</dcterms:modified>
</cp:coreProperties>
</file>